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9" r:id="rId23"/>
  </p:sldIdLst>
  <p:sldSz cx="14630400" cy="8229600"/>
  <p:notesSz cx="8229600" cy="14630400"/>
  <p:embeddedFontLst>
    <p:embeddedFont>
      <p:font typeface="Inter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6ECA1-CFBC-4F60-A575-099C0731BE9D}" type="doc">
      <dgm:prSet loTypeId="urn:microsoft.com/office/officeart/2005/8/layout/lProcess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0925CE-30FC-4005-AB4A-40ADBF02706D}">
      <dgm:prSet phldrT="[Text]"/>
      <dgm:spPr/>
      <dgm:t>
        <a:bodyPr/>
        <a:lstStyle/>
        <a:p>
          <a:pPr>
            <a:buNone/>
          </a:pPr>
          <a:r>
            <a:rPr lang="en-IN" b="1" dirty="0"/>
            <a:t>1️⃣ AI Sprint Planning</a:t>
          </a:r>
          <a:endParaRPr lang="en-IN" dirty="0"/>
        </a:p>
      </dgm:t>
    </dgm:pt>
    <dgm:pt modelId="{0FDD9DB2-2761-4BCE-B09C-9C91F839F01C}" type="parTrans" cxnId="{38B833A9-B3F5-4FE0-B1CF-AE3449B5F758}">
      <dgm:prSet/>
      <dgm:spPr/>
      <dgm:t>
        <a:bodyPr/>
        <a:lstStyle/>
        <a:p>
          <a:endParaRPr lang="en-IN"/>
        </a:p>
      </dgm:t>
    </dgm:pt>
    <dgm:pt modelId="{2A76AE43-8A60-4C1B-8A82-806DD6751588}" type="sibTrans" cxnId="{38B833A9-B3F5-4FE0-B1CF-AE3449B5F758}">
      <dgm:prSet/>
      <dgm:spPr/>
      <dgm:t>
        <a:bodyPr/>
        <a:lstStyle/>
        <a:p>
          <a:endParaRPr lang="en-IN"/>
        </a:p>
      </dgm:t>
    </dgm:pt>
    <dgm:pt modelId="{5ACC6674-D78B-4E7D-8C55-A87C69E5153F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Sprint Manager AI</a:t>
          </a:r>
        </a:p>
      </dgm:t>
    </dgm:pt>
    <dgm:pt modelId="{726150AE-3DBE-4C70-B107-CDB28AF3687B}" type="parTrans" cxnId="{45C153A4-6E16-4416-BEFF-74E87F93C2D0}">
      <dgm:prSet/>
      <dgm:spPr/>
      <dgm:t>
        <a:bodyPr/>
        <a:lstStyle/>
        <a:p>
          <a:endParaRPr lang="en-IN"/>
        </a:p>
      </dgm:t>
    </dgm:pt>
    <dgm:pt modelId="{C5C3646A-56C6-4832-B2A9-1C47C6FEC287}" type="sibTrans" cxnId="{45C153A4-6E16-4416-BEFF-74E87F93C2D0}">
      <dgm:prSet/>
      <dgm:spPr/>
      <dgm:t>
        <a:bodyPr/>
        <a:lstStyle/>
        <a:p>
          <a:endParaRPr lang="en-IN"/>
        </a:p>
      </dgm:t>
    </dgm:pt>
    <dgm:pt modelId="{26ABC9B6-77A7-4ECE-8ED1-F1F5C1683FF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Backlog Tasks (JSON / DB)</a:t>
          </a:r>
        </a:p>
      </dgm:t>
    </dgm:pt>
    <dgm:pt modelId="{7FD03FF8-9EDD-4AE3-9E48-186DC0D61C8E}" type="parTrans" cxnId="{499D7C0D-9E8B-4948-B3BF-B2A1A6484D0F}">
      <dgm:prSet/>
      <dgm:spPr/>
      <dgm:t>
        <a:bodyPr/>
        <a:lstStyle/>
        <a:p>
          <a:endParaRPr lang="en-IN"/>
        </a:p>
      </dgm:t>
    </dgm:pt>
    <dgm:pt modelId="{73A701F5-81D2-4500-80C7-919CEACA4E7C}" type="sibTrans" cxnId="{499D7C0D-9E8B-4948-B3BF-B2A1A6484D0F}">
      <dgm:prSet/>
      <dgm:spPr/>
      <dgm:t>
        <a:bodyPr/>
        <a:lstStyle/>
        <a:p>
          <a:endParaRPr lang="en-IN"/>
        </a:p>
      </dgm:t>
    </dgm:pt>
    <dgm:pt modelId="{B86D6034-C785-4787-9218-C09A4BCF65A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Project Priority Rules (YAML/JSON)</a:t>
          </a:r>
        </a:p>
      </dgm:t>
    </dgm:pt>
    <dgm:pt modelId="{FE8F7E0B-7641-4CB0-8E11-11870804CFB1}" type="parTrans" cxnId="{FE34EF10-F3C0-42DD-A864-96531677851A}">
      <dgm:prSet/>
      <dgm:spPr/>
      <dgm:t>
        <a:bodyPr/>
        <a:lstStyle/>
        <a:p>
          <a:endParaRPr lang="en-IN"/>
        </a:p>
      </dgm:t>
    </dgm:pt>
    <dgm:pt modelId="{AFB10ED7-FD37-4B47-BDD9-79FD192BB0F8}" type="sibTrans" cxnId="{FE34EF10-F3C0-42DD-A864-96531677851A}">
      <dgm:prSet/>
      <dgm:spPr/>
      <dgm:t>
        <a:bodyPr/>
        <a:lstStyle/>
        <a:p>
          <a:endParaRPr lang="en-IN"/>
        </a:p>
      </dgm:t>
    </dgm:pt>
    <dgm:pt modelId="{B02CB66A-9D8B-4DDD-B1DF-3172D29569D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Developer Profiles (CSV/DB)</a:t>
          </a:r>
        </a:p>
      </dgm:t>
    </dgm:pt>
    <dgm:pt modelId="{14115C03-21A7-47D2-A756-B9C9ED33BA99}" type="parTrans" cxnId="{DC629FAD-ACDF-441F-BCA1-9C75A6360B60}">
      <dgm:prSet/>
      <dgm:spPr/>
      <dgm:t>
        <a:bodyPr/>
        <a:lstStyle/>
        <a:p>
          <a:endParaRPr lang="en-IN"/>
        </a:p>
      </dgm:t>
    </dgm:pt>
    <dgm:pt modelId="{DAD7B99A-AC68-45DA-B4F7-654224D487DF}" type="sibTrans" cxnId="{DC629FAD-ACDF-441F-BCA1-9C75A6360B60}">
      <dgm:prSet/>
      <dgm:spPr/>
      <dgm:t>
        <a:bodyPr/>
        <a:lstStyle/>
        <a:p>
          <a:endParaRPr lang="en-IN"/>
        </a:p>
      </dgm:t>
    </dgm:pt>
    <dgm:pt modelId="{ABCD6CED-F8D8-48C1-BDC2-C60B7B87D4E9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Historical Sprint Velocity (CSV/JSON)</a:t>
          </a:r>
        </a:p>
      </dgm:t>
    </dgm:pt>
    <dgm:pt modelId="{B7C759A1-D04D-49B2-8216-CA8CA7958980}" type="parTrans" cxnId="{5710B489-E5D8-41DB-94DD-BA36592920FB}">
      <dgm:prSet/>
      <dgm:spPr/>
      <dgm:t>
        <a:bodyPr/>
        <a:lstStyle/>
        <a:p>
          <a:endParaRPr lang="en-IN"/>
        </a:p>
      </dgm:t>
    </dgm:pt>
    <dgm:pt modelId="{9EF5310F-5654-4246-B6F4-D45002A6BDF8}" type="sibTrans" cxnId="{5710B489-E5D8-41DB-94DD-BA36592920FB}">
      <dgm:prSet/>
      <dgm:spPr/>
      <dgm:t>
        <a:bodyPr/>
        <a:lstStyle/>
        <a:p>
          <a:endParaRPr lang="en-IN"/>
        </a:p>
      </dgm:t>
    </dgm:pt>
    <dgm:pt modelId="{1B0FED71-3B79-45B6-8F4D-B7000FA4E1E5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4256AD75-5CD6-488F-AD6E-D7200F59D808}" type="parTrans" cxnId="{18F4D837-693A-4E76-A6D0-93426E956C64}">
      <dgm:prSet/>
      <dgm:spPr/>
      <dgm:t>
        <a:bodyPr/>
        <a:lstStyle/>
        <a:p>
          <a:endParaRPr lang="en-IN"/>
        </a:p>
      </dgm:t>
    </dgm:pt>
    <dgm:pt modelId="{1170F170-4DAE-445E-A1F9-701F869AF392}" type="sibTrans" cxnId="{18F4D837-693A-4E76-A6D0-93426E956C64}">
      <dgm:prSet/>
      <dgm:spPr/>
      <dgm:t>
        <a:bodyPr/>
        <a:lstStyle/>
        <a:p>
          <a:endParaRPr lang="en-IN"/>
        </a:p>
      </dgm:t>
    </dgm:pt>
    <dgm:pt modelId="{72CF72AD-F5CC-45E4-9523-0DDF4FE37B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Optimized Sprint Backlog</a:t>
          </a:r>
        </a:p>
      </dgm:t>
    </dgm:pt>
    <dgm:pt modelId="{59B721E2-653F-4350-B881-AB0BEB74A339}" type="parTrans" cxnId="{94906696-ED93-4C86-9795-F79D6359009B}">
      <dgm:prSet/>
      <dgm:spPr/>
      <dgm:t>
        <a:bodyPr/>
        <a:lstStyle/>
        <a:p>
          <a:endParaRPr lang="en-IN"/>
        </a:p>
      </dgm:t>
    </dgm:pt>
    <dgm:pt modelId="{19CEB1DD-4A1C-4191-A97D-26B496129159}" type="sibTrans" cxnId="{94906696-ED93-4C86-9795-F79D6359009B}">
      <dgm:prSet/>
      <dgm:spPr/>
      <dgm:t>
        <a:bodyPr/>
        <a:lstStyle/>
        <a:p>
          <a:endParaRPr lang="en-IN"/>
        </a:p>
      </dgm:t>
    </dgm:pt>
    <dgm:pt modelId="{6647185B-4DCD-45AB-A8BF-40B87ED38B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Estimated Sprint Timeline</a:t>
          </a:r>
        </a:p>
      </dgm:t>
    </dgm:pt>
    <dgm:pt modelId="{4E55C1C1-0B76-4FF1-8B81-E1C4F47A4ED7}" type="parTrans" cxnId="{49ED6AD1-8234-41AA-A0A5-9888DBF76401}">
      <dgm:prSet/>
      <dgm:spPr/>
      <dgm:t>
        <a:bodyPr/>
        <a:lstStyle/>
        <a:p>
          <a:endParaRPr lang="en-IN"/>
        </a:p>
      </dgm:t>
    </dgm:pt>
    <dgm:pt modelId="{A389141D-9E3C-4133-A7C5-58C6546413E6}" type="sibTrans" cxnId="{49ED6AD1-8234-41AA-A0A5-9888DBF76401}">
      <dgm:prSet/>
      <dgm:spPr/>
      <dgm:t>
        <a:bodyPr/>
        <a:lstStyle/>
        <a:p>
          <a:endParaRPr lang="en-IN"/>
        </a:p>
      </dgm:t>
    </dgm:pt>
    <dgm:pt modelId="{90B39D73-714B-46CA-897F-12E8E7E5F62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Task Prioritization Map</a:t>
          </a:r>
        </a:p>
      </dgm:t>
    </dgm:pt>
    <dgm:pt modelId="{C7B14D2C-1839-4AD5-973C-38B09C3E897D}" type="parTrans" cxnId="{04CCC657-F17E-4DC1-AEE8-73760DDD4228}">
      <dgm:prSet/>
      <dgm:spPr/>
      <dgm:t>
        <a:bodyPr/>
        <a:lstStyle/>
        <a:p>
          <a:endParaRPr lang="en-IN"/>
        </a:p>
      </dgm:t>
    </dgm:pt>
    <dgm:pt modelId="{C8DCBDAD-BF62-41DB-9FD3-431E85A9F794}" type="sibTrans" cxnId="{04CCC657-F17E-4DC1-AEE8-73760DDD4228}">
      <dgm:prSet/>
      <dgm:spPr/>
      <dgm:t>
        <a:bodyPr/>
        <a:lstStyle/>
        <a:p>
          <a:endParaRPr lang="en-IN"/>
        </a:p>
      </dgm:t>
    </dgm:pt>
    <dgm:pt modelId="{39F46BB7-0FF9-4776-8C33-76E1B8149746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Task Allocator AI</a:t>
          </a:r>
          <a:endParaRPr lang="en-IN" dirty="0"/>
        </a:p>
      </dgm:t>
    </dgm:pt>
    <dgm:pt modelId="{67F6E0F9-48D0-414F-8074-C481371AD59D}" type="parTrans" cxnId="{E4C717D7-41CA-4F9F-9D4A-0051E6891815}">
      <dgm:prSet/>
      <dgm:spPr/>
      <dgm:t>
        <a:bodyPr/>
        <a:lstStyle/>
        <a:p>
          <a:endParaRPr lang="en-IN"/>
        </a:p>
      </dgm:t>
    </dgm:pt>
    <dgm:pt modelId="{0858E087-2521-4C87-AEA3-18408EB1AE86}" type="sibTrans" cxnId="{E4C717D7-41CA-4F9F-9D4A-0051E6891815}">
      <dgm:prSet/>
      <dgm:spPr/>
      <dgm:t>
        <a:bodyPr/>
        <a:lstStyle/>
        <a:p>
          <a:endParaRPr lang="en-IN"/>
        </a:p>
      </dgm:t>
    </dgm:pt>
    <dgm:pt modelId="{5670AA13-E761-453C-8D61-9634546AC63C}">
      <dgm:prSet/>
      <dgm:spPr/>
      <dgm:t>
        <a:bodyPr/>
        <a:lstStyle/>
        <a:p>
          <a:pPr>
            <a:buNone/>
          </a:pPr>
          <a:r>
            <a:rPr lang="en-IN" b="1" dirty="0"/>
            <a:t>2️⃣ AI Task Assignment</a:t>
          </a:r>
          <a:endParaRPr lang="en-IN" dirty="0"/>
        </a:p>
      </dgm:t>
    </dgm:pt>
    <dgm:pt modelId="{E78A37A3-8AEB-4A7C-A0E8-AE7059A13482}" type="parTrans" cxnId="{FBBED3B1-5A32-4FA8-8F04-2E0F3A5D905E}">
      <dgm:prSet/>
      <dgm:spPr/>
      <dgm:t>
        <a:bodyPr/>
        <a:lstStyle/>
        <a:p>
          <a:endParaRPr lang="en-IN"/>
        </a:p>
      </dgm:t>
    </dgm:pt>
    <dgm:pt modelId="{21E9071E-D646-4A1B-B336-5E7A41101FE8}" type="sibTrans" cxnId="{FBBED3B1-5A32-4FA8-8F04-2E0F3A5D905E}">
      <dgm:prSet/>
      <dgm:spPr/>
      <dgm:t>
        <a:bodyPr/>
        <a:lstStyle/>
        <a:p>
          <a:endParaRPr lang="en-IN"/>
        </a:p>
      </dgm:t>
    </dgm:pt>
    <dgm:pt modelId="{1FF30F14-13B5-461F-9516-673C6CD474B7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Task Allocator AI</a:t>
          </a:r>
        </a:p>
      </dgm:t>
    </dgm:pt>
    <dgm:pt modelId="{FF28C942-20DB-4B3D-8E5D-CBD3852A0584}" type="parTrans" cxnId="{DFFAB44C-5E80-4BAC-9C68-E540C307530B}">
      <dgm:prSet/>
      <dgm:spPr/>
      <dgm:t>
        <a:bodyPr/>
        <a:lstStyle/>
        <a:p>
          <a:endParaRPr lang="en-IN"/>
        </a:p>
      </dgm:t>
    </dgm:pt>
    <dgm:pt modelId="{28B27D13-DA97-4961-BAA3-41802C8A1C74}" type="sibTrans" cxnId="{DFFAB44C-5E80-4BAC-9C68-E540C307530B}">
      <dgm:prSet/>
      <dgm:spPr/>
      <dgm:t>
        <a:bodyPr/>
        <a:lstStyle/>
        <a:p>
          <a:endParaRPr lang="en-IN"/>
        </a:p>
      </dgm:t>
    </dgm:pt>
    <dgm:pt modelId="{78AE917E-7115-4A2D-B1AD-591BCEF4B5C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Sprint Backlog (from Step 1)</a:t>
          </a:r>
        </a:p>
      </dgm:t>
    </dgm:pt>
    <dgm:pt modelId="{4589C4E5-9C16-44D4-82EC-C5C8B90DBBE2}" type="parTrans" cxnId="{F492EA97-94D6-41A7-9289-F71D44B0906E}">
      <dgm:prSet/>
      <dgm:spPr/>
      <dgm:t>
        <a:bodyPr/>
        <a:lstStyle/>
        <a:p>
          <a:endParaRPr lang="en-IN"/>
        </a:p>
      </dgm:t>
    </dgm:pt>
    <dgm:pt modelId="{4B82AD5F-BC52-44DA-B7B8-4423D0A058B0}" type="sibTrans" cxnId="{F492EA97-94D6-41A7-9289-F71D44B0906E}">
      <dgm:prSet/>
      <dgm:spPr/>
      <dgm:t>
        <a:bodyPr/>
        <a:lstStyle/>
        <a:p>
          <a:endParaRPr lang="en-IN"/>
        </a:p>
      </dgm:t>
    </dgm:pt>
    <dgm:pt modelId="{CF08A1C7-BD61-4955-BE69-63CB4DBF98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Developer Skill Matrix (JSON)</a:t>
          </a:r>
        </a:p>
      </dgm:t>
    </dgm:pt>
    <dgm:pt modelId="{29B5B116-7B5B-464C-A802-BA57D2E077B0}" type="parTrans" cxnId="{5D514E9D-7D9F-4D8E-A71F-892CE5D34ADC}">
      <dgm:prSet/>
      <dgm:spPr/>
      <dgm:t>
        <a:bodyPr/>
        <a:lstStyle/>
        <a:p>
          <a:endParaRPr lang="en-IN"/>
        </a:p>
      </dgm:t>
    </dgm:pt>
    <dgm:pt modelId="{FA1612B1-8783-427C-B054-75763B69AD4D}" type="sibTrans" cxnId="{5D514E9D-7D9F-4D8E-A71F-892CE5D34ADC}">
      <dgm:prSet/>
      <dgm:spPr/>
      <dgm:t>
        <a:bodyPr/>
        <a:lstStyle/>
        <a:p>
          <a:endParaRPr lang="en-IN"/>
        </a:p>
      </dgm:t>
    </dgm:pt>
    <dgm:pt modelId="{F6C93E4E-F185-48F3-99B5-4454C28BBA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Real-time Load/Availability (API or Manual Sync)</a:t>
          </a:r>
        </a:p>
      </dgm:t>
    </dgm:pt>
    <dgm:pt modelId="{B7CCDD45-3C3C-40A0-BE86-779086E70357}" type="parTrans" cxnId="{623C6F55-2404-4699-92B8-092D4EEB9F46}">
      <dgm:prSet/>
      <dgm:spPr/>
      <dgm:t>
        <a:bodyPr/>
        <a:lstStyle/>
        <a:p>
          <a:endParaRPr lang="en-IN"/>
        </a:p>
      </dgm:t>
    </dgm:pt>
    <dgm:pt modelId="{4AD2AF1E-54FB-401B-9A58-F2E2A60BDB1C}" type="sibTrans" cxnId="{623C6F55-2404-4699-92B8-092D4EEB9F46}">
      <dgm:prSet/>
      <dgm:spPr/>
      <dgm:t>
        <a:bodyPr/>
        <a:lstStyle/>
        <a:p>
          <a:endParaRPr lang="en-IN"/>
        </a:p>
      </dgm:t>
    </dgm:pt>
    <dgm:pt modelId="{5DC60EFB-9BB9-4A40-A3A1-7D16381D712C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DD1C3015-497F-43B7-A267-D280122FB7F5}" type="parTrans" cxnId="{094464C4-0352-4FF5-B0FC-39A5B7643B1F}">
      <dgm:prSet/>
      <dgm:spPr/>
      <dgm:t>
        <a:bodyPr/>
        <a:lstStyle/>
        <a:p>
          <a:endParaRPr lang="en-IN"/>
        </a:p>
      </dgm:t>
    </dgm:pt>
    <dgm:pt modelId="{71D3F8FA-24E1-499F-B5FA-A37EF96D9E06}" type="sibTrans" cxnId="{094464C4-0352-4FF5-B0FC-39A5B7643B1F}">
      <dgm:prSet/>
      <dgm:spPr/>
      <dgm:t>
        <a:bodyPr/>
        <a:lstStyle/>
        <a:p>
          <a:endParaRPr lang="en-IN"/>
        </a:p>
      </dgm:t>
    </dgm:pt>
    <dgm:pt modelId="{DC97A347-CEF0-4DF0-B1AD-82414E0DF76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Task-to-Developer Map (JSON)</a:t>
          </a:r>
        </a:p>
      </dgm:t>
    </dgm:pt>
    <dgm:pt modelId="{A02239F0-CEE7-475B-89CC-4712DEA72599}" type="parTrans" cxnId="{0A59F4DC-62D2-4FEE-86A2-216D0B89A767}">
      <dgm:prSet/>
      <dgm:spPr/>
      <dgm:t>
        <a:bodyPr/>
        <a:lstStyle/>
        <a:p>
          <a:endParaRPr lang="en-IN"/>
        </a:p>
      </dgm:t>
    </dgm:pt>
    <dgm:pt modelId="{15927054-05B3-4C95-B522-0FA09446CA46}" type="sibTrans" cxnId="{0A59F4DC-62D2-4FEE-86A2-216D0B89A767}">
      <dgm:prSet/>
      <dgm:spPr/>
      <dgm:t>
        <a:bodyPr/>
        <a:lstStyle/>
        <a:p>
          <a:endParaRPr lang="en-IN"/>
        </a:p>
      </dgm:t>
    </dgm:pt>
    <dgm:pt modelId="{DAE25DA9-0D66-4096-9753-6D7CA144C5C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Dynamic Load Distribution Dashboard</a:t>
          </a:r>
        </a:p>
      </dgm:t>
    </dgm:pt>
    <dgm:pt modelId="{52A5A795-8DAA-47AA-BC9E-46BA9DFB9C8F}" type="parTrans" cxnId="{755F4563-C822-4625-810D-74CBC774572B}">
      <dgm:prSet/>
      <dgm:spPr/>
      <dgm:t>
        <a:bodyPr/>
        <a:lstStyle/>
        <a:p>
          <a:endParaRPr lang="en-IN"/>
        </a:p>
      </dgm:t>
    </dgm:pt>
    <dgm:pt modelId="{FDD78348-3F98-4AD6-94FF-FBE5E70FACBF}" type="sibTrans" cxnId="{755F4563-C822-4625-810D-74CBC774572B}">
      <dgm:prSet/>
      <dgm:spPr/>
      <dgm:t>
        <a:bodyPr/>
        <a:lstStyle/>
        <a:p>
          <a:endParaRPr lang="en-IN"/>
        </a:p>
      </dgm:t>
    </dgm:pt>
    <dgm:pt modelId="{C9EBA5CB-5F95-4AAA-99A4-03F03B2CC850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Kanban Board / Progress Flow AI</a:t>
          </a:r>
          <a:endParaRPr lang="en-IN" dirty="0"/>
        </a:p>
      </dgm:t>
    </dgm:pt>
    <dgm:pt modelId="{2E477BBF-B2C7-4564-85F7-4BF969CFCD62}" type="parTrans" cxnId="{ED83BEC1-5402-43E7-9CB8-F531388FF129}">
      <dgm:prSet/>
      <dgm:spPr/>
      <dgm:t>
        <a:bodyPr/>
        <a:lstStyle/>
        <a:p>
          <a:endParaRPr lang="en-IN"/>
        </a:p>
      </dgm:t>
    </dgm:pt>
    <dgm:pt modelId="{4D1AB3FF-3984-4D67-9927-E1C89E28DEA1}" type="sibTrans" cxnId="{ED83BEC1-5402-43E7-9CB8-F531388FF129}">
      <dgm:prSet/>
      <dgm:spPr/>
      <dgm:t>
        <a:bodyPr/>
        <a:lstStyle/>
        <a:p>
          <a:endParaRPr lang="en-IN"/>
        </a:p>
      </dgm:t>
    </dgm:pt>
    <dgm:pt modelId="{6C0C8778-E965-4B70-A36C-5CC923102708}">
      <dgm:prSet/>
      <dgm:spPr/>
      <dgm:t>
        <a:bodyPr/>
        <a:lstStyle/>
        <a:p>
          <a:pPr>
            <a:buNone/>
          </a:pPr>
          <a:r>
            <a:rPr lang="en-IN" b="1" dirty="0"/>
            <a:t>3️⃣ Kanban Board Automation</a:t>
          </a:r>
          <a:endParaRPr lang="en-IN" dirty="0"/>
        </a:p>
      </dgm:t>
    </dgm:pt>
    <dgm:pt modelId="{598470B4-9473-4D62-AD4E-A5FE0C207D50}" type="parTrans" cxnId="{D5482C90-3ECA-4C57-8EFD-72BFD6289E14}">
      <dgm:prSet/>
      <dgm:spPr/>
      <dgm:t>
        <a:bodyPr/>
        <a:lstStyle/>
        <a:p>
          <a:endParaRPr lang="en-IN"/>
        </a:p>
      </dgm:t>
    </dgm:pt>
    <dgm:pt modelId="{D1BB9D0C-3692-46D6-88D6-F27A66D643E2}" type="sibTrans" cxnId="{D5482C90-3ECA-4C57-8EFD-72BFD6289E14}">
      <dgm:prSet/>
      <dgm:spPr/>
      <dgm:t>
        <a:bodyPr/>
        <a:lstStyle/>
        <a:p>
          <a:endParaRPr lang="en-IN"/>
        </a:p>
      </dgm:t>
    </dgm:pt>
    <dgm:pt modelId="{6DC7DFB2-76DF-470F-84E0-61FEA2BE6FB6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Kanban Flow Optimizer AI</a:t>
          </a:r>
        </a:p>
      </dgm:t>
    </dgm:pt>
    <dgm:pt modelId="{CC96A216-4C82-4AEE-B5A0-1A24FACB53D7}" type="parTrans" cxnId="{BCA47532-BF3C-417D-B78D-7260553AFB2F}">
      <dgm:prSet/>
      <dgm:spPr/>
      <dgm:t>
        <a:bodyPr/>
        <a:lstStyle/>
        <a:p>
          <a:endParaRPr lang="en-IN"/>
        </a:p>
      </dgm:t>
    </dgm:pt>
    <dgm:pt modelId="{BD084394-BB4C-4B65-AF78-F94F002DC6F6}" type="sibTrans" cxnId="{BCA47532-BF3C-417D-B78D-7260553AFB2F}">
      <dgm:prSet/>
      <dgm:spPr/>
      <dgm:t>
        <a:bodyPr/>
        <a:lstStyle/>
        <a:p>
          <a:endParaRPr lang="en-IN"/>
        </a:p>
      </dgm:t>
    </dgm:pt>
    <dgm:pt modelId="{EB047C28-7BF1-4B43-BA2D-71590ED008EA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Task Assignment Logs</a:t>
          </a:r>
        </a:p>
      </dgm:t>
    </dgm:pt>
    <dgm:pt modelId="{212E0975-4526-4C9D-BF9C-7BCAC7813A12}" type="parTrans" cxnId="{88EDD0BD-430D-48F9-8D4A-0C4C497CB623}">
      <dgm:prSet/>
      <dgm:spPr/>
      <dgm:t>
        <a:bodyPr/>
        <a:lstStyle/>
        <a:p>
          <a:endParaRPr lang="en-IN"/>
        </a:p>
      </dgm:t>
    </dgm:pt>
    <dgm:pt modelId="{BAA6B3B8-831E-4DC9-84D4-994B501B624C}" type="sibTrans" cxnId="{88EDD0BD-430D-48F9-8D4A-0C4C497CB623}">
      <dgm:prSet/>
      <dgm:spPr/>
      <dgm:t>
        <a:bodyPr/>
        <a:lstStyle/>
        <a:p>
          <a:endParaRPr lang="en-IN"/>
        </a:p>
      </dgm:t>
    </dgm:pt>
    <dgm:pt modelId="{844DD350-3D9D-4B1F-929B-3C1099315816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Dev Tools Activity (e.g., GitHub/GitLab commits)</a:t>
          </a:r>
        </a:p>
      </dgm:t>
    </dgm:pt>
    <dgm:pt modelId="{5293F83F-88FD-4BA8-9758-4009DB8E293B}" type="parTrans" cxnId="{53194534-33BA-4C75-916C-AE30AE2814A6}">
      <dgm:prSet/>
      <dgm:spPr/>
      <dgm:t>
        <a:bodyPr/>
        <a:lstStyle/>
        <a:p>
          <a:endParaRPr lang="en-IN"/>
        </a:p>
      </dgm:t>
    </dgm:pt>
    <dgm:pt modelId="{4C0D9EF2-945A-4BDC-B993-D4FD7403CC70}" type="sibTrans" cxnId="{53194534-33BA-4C75-916C-AE30AE2814A6}">
      <dgm:prSet/>
      <dgm:spPr/>
      <dgm:t>
        <a:bodyPr/>
        <a:lstStyle/>
        <a:p>
          <a:endParaRPr lang="en-IN"/>
        </a:p>
      </dgm:t>
    </dgm:pt>
    <dgm:pt modelId="{3207936A-1880-441B-8D89-43022E0F457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CI/CD Progress Signals</a:t>
          </a:r>
        </a:p>
      </dgm:t>
    </dgm:pt>
    <dgm:pt modelId="{5BF2EE05-CFB7-46CC-80F8-5FCF77F443C1}" type="parTrans" cxnId="{B63E75B6-FB09-494C-9F28-1B2229F91511}">
      <dgm:prSet/>
      <dgm:spPr/>
      <dgm:t>
        <a:bodyPr/>
        <a:lstStyle/>
        <a:p>
          <a:endParaRPr lang="en-IN"/>
        </a:p>
      </dgm:t>
    </dgm:pt>
    <dgm:pt modelId="{6347C641-FCF5-4370-99AE-93DC3DE99E0E}" type="sibTrans" cxnId="{B63E75B6-FB09-494C-9F28-1B2229F91511}">
      <dgm:prSet/>
      <dgm:spPr/>
      <dgm:t>
        <a:bodyPr/>
        <a:lstStyle/>
        <a:p>
          <a:endParaRPr lang="en-IN"/>
        </a:p>
      </dgm:t>
    </dgm:pt>
    <dgm:pt modelId="{3E70BEB3-57AF-4D6D-8924-0F99C322401F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DB533C6C-CC0C-4719-A98F-173137EDF3AC}" type="parTrans" cxnId="{AA172FF9-FBDD-4BE2-B2A5-C074A755671D}">
      <dgm:prSet/>
      <dgm:spPr/>
      <dgm:t>
        <a:bodyPr/>
        <a:lstStyle/>
        <a:p>
          <a:endParaRPr lang="en-IN"/>
        </a:p>
      </dgm:t>
    </dgm:pt>
    <dgm:pt modelId="{D886623F-E844-463B-BA72-896080ECA1C4}" type="sibTrans" cxnId="{AA172FF9-FBDD-4BE2-B2A5-C074A755671D}">
      <dgm:prSet/>
      <dgm:spPr/>
      <dgm:t>
        <a:bodyPr/>
        <a:lstStyle/>
        <a:p>
          <a:endParaRPr lang="en-IN"/>
        </a:p>
      </dgm:t>
    </dgm:pt>
    <dgm:pt modelId="{7DB5A20D-2669-44AB-9C0A-BA0EF49E135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Auto-Updated Task Status</a:t>
          </a:r>
        </a:p>
      </dgm:t>
    </dgm:pt>
    <dgm:pt modelId="{A8F815E4-43A4-43A7-9064-CE124491B5F3}" type="parTrans" cxnId="{5E460B21-D1AD-4DDF-BF84-814EAE91A5A7}">
      <dgm:prSet/>
      <dgm:spPr/>
      <dgm:t>
        <a:bodyPr/>
        <a:lstStyle/>
        <a:p>
          <a:endParaRPr lang="en-IN"/>
        </a:p>
      </dgm:t>
    </dgm:pt>
    <dgm:pt modelId="{B7B84449-C0A9-401B-B610-8C2436EB1E86}" type="sibTrans" cxnId="{5E460B21-D1AD-4DDF-BF84-814EAE91A5A7}">
      <dgm:prSet/>
      <dgm:spPr/>
      <dgm:t>
        <a:bodyPr/>
        <a:lstStyle/>
        <a:p>
          <a:endParaRPr lang="en-IN"/>
        </a:p>
      </dgm:t>
    </dgm:pt>
    <dgm:pt modelId="{EFA57D7B-934F-4FD0-9921-079625796D7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Dependency Alerts</a:t>
          </a:r>
        </a:p>
      </dgm:t>
    </dgm:pt>
    <dgm:pt modelId="{39598012-745B-4CBD-925D-95967B2A278C}" type="parTrans" cxnId="{0DC40B2C-FFB8-463C-8CEE-37986F0E8FDE}">
      <dgm:prSet/>
      <dgm:spPr/>
      <dgm:t>
        <a:bodyPr/>
        <a:lstStyle/>
        <a:p>
          <a:endParaRPr lang="en-IN"/>
        </a:p>
      </dgm:t>
    </dgm:pt>
    <dgm:pt modelId="{AFC622F1-8828-49D0-AAAF-827986E69177}" type="sibTrans" cxnId="{0DC40B2C-FFB8-463C-8CEE-37986F0E8FDE}">
      <dgm:prSet/>
      <dgm:spPr/>
      <dgm:t>
        <a:bodyPr/>
        <a:lstStyle/>
        <a:p>
          <a:endParaRPr lang="en-IN"/>
        </a:p>
      </dgm:t>
    </dgm:pt>
    <dgm:pt modelId="{075C971C-CE3B-46BE-A936-F6A460711210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Performance Heatmap</a:t>
          </a:r>
        </a:p>
      </dgm:t>
    </dgm:pt>
    <dgm:pt modelId="{99B3F5FC-791E-44EB-A784-774E7511A992}" type="parTrans" cxnId="{992643A6-EED4-437A-A5FC-CE6C7D7C9E89}">
      <dgm:prSet/>
      <dgm:spPr/>
      <dgm:t>
        <a:bodyPr/>
        <a:lstStyle/>
        <a:p>
          <a:endParaRPr lang="en-IN"/>
        </a:p>
      </dgm:t>
    </dgm:pt>
    <dgm:pt modelId="{A1E964A2-59CD-4BFE-AB4A-5E0FF7904AEC}" type="sibTrans" cxnId="{992643A6-EED4-437A-A5FC-CE6C7D7C9E89}">
      <dgm:prSet/>
      <dgm:spPr/>
      <dgm:t>
        <a:bodyPr/>
        <a:lstStyle/>
        <a:p>
          <a:endParaRPr lang="en-IN"/>
        </a:p>
      </dgm:t>
    </dgm:pt>
    <dgm:pt modelId="{3F338A01-E968-401F-BCC9-A816868727BE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Dev Execution &amp; CI/CD</a:t>
          </a:r>
          <a:endParaRPr lang="en-IN" dirty="0"/>
        </a:p>
      </dgm:t>
    </dgm:pt>
    <dgm:pt modelId="{6BD9BDA5-1B75-41F8-8134-EA6AFA0166E9}" type="parTrans" cxnId="{3B635967-465B-4A5C-85F2-ACBA1F5E9668}">
      <dgm:prSet/>
      <dgm:spPr/>
      <dgm:t>
        <a:bodyPr/>
        <a:lstStyle/>
        <a:p>
          <a:endParaRPr lang="en-IN"/>
        </a:p>
      </dgm:t>
    </dgm:pt>
    <dgm:pt modelId="{3C6256DD-E1B5-4998-80A0-7B8CA74AFB6E}" type="sibTrans" cxnId="{3B635967-465B-4A5C-85F2-ACBA1F5E9668}">
      <dgm:prSet/>
      <dgm:spPr/>
      <dgm:t>
        <a:bodyPr/>
        <a:lstStyle/>
        <a:p>
          <a:endParaRPr lang="en-IN"/>
        </a:p>
      </dgm:t>
    </dgm:pt>
    <dgm:pt modelId="{E6F7803D-222A-4F47-8A74-A9F147D46A01}">
      <dgm:prSet/>
      <dgm:spPr/>
      <dgm:t>
        <a:bodyPr/>
        <a:lstStyle/>
        <a:p>
          <a:pPr>
            <a:buNone/>
          </a:pPr>
          <a:r>
            <a:rPr lang="en-IN" b="1" dirty="0"/>
            <a:t>4️⃣ Development + Code Integration</a:t>
          </a:r>
          <a:endParaRPr lang="en-IN" dirty="0"/>
        </a:p>
      </dgm:t>
    </dgm:pt>
    <dgm:pt modelId="{BDCF0E80-06CC-48AA-AEA3-F21EEF41B0CB}" type="parTrans" cxnId="{2F692882-B48B-439D-9B4A-6C0FB4ACCBF2}">
      <dgm:prSet/>
      <dgm:spPr/>
      <dgm:t>
        <a:bodyPr/>
        <a:lstStyle/>
        <a:p>
          <a:endParaRPr lang="en-IN"/>
        </a:p>
      </dgm:t>
    </dgm:pt>
    <dgm:pt modelId="{CEDFF789-7437-490B-8B27-2F30BB2C48A6}" type="sibTrans" cxnId="{2F692882-B48B-439D-9B4A-6C0FB4ACCBF2}">
      <dgm:prSet/>
      <dgm:spPr/>
      <dgm:t>
        <a:bodyPr/>
        <a:lstStyle/>
        <a:p>
          <a:endParaRPr lang="en-IN"/>
        </a:p>
      </dgm:t>
    </dgm:pt>
    <dgm:pt modelId="{62F2B186-7A1D-4FAD-B68B-36318A3239CD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Human &amp; AI Hybrid</a:t>
          </a:r>
          <a:endParaRPr lang="en-IN" dirty="0"/>
        </a:p>
      </dgm:t>
    </dgm:pt>
    <dgm:pt modelId="{B094A4B0-367E-4CD9-B77B-AB544C34430C}" type="parTrans" cxnId="{ED82068A-0D05-41CC-860E-9A3DB2E9F03F}">
      <dgm:prSet/>
      <dgm:spPr/>
      <dgm:t>
        <a:bodyPr/>
        <a:lstStyle/>
        <a:p>
          <a:endParaRPr lang="en-IN"/>
        </a:p>
      </dgm:t>
    </dgm:pt>
    <dgm:pt modelId="{1A51FC05-E340-4AC9-8921-46D5865A9B35}" type="sibTrans" cxnId="{ED82068A-0D05-41CC-860E-9A3DB2E9F03F}">
      <dgm:prSet/>
      <dgm:spPr/>
      <dgm:t>
        <a:bodyPr/>
        <a:lstStyle/>
        <a:p>
          <a:endParaRPr lang="en-IN"/>
        </a:p>
      </dgm:t>
    </dgm:pt>
    <dgm:pt modelId="{A229DB4A-6904-4998-8406-1A7929E6A79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Assigned Tasks</a:t>
          </a:r>
        </a:p>
      </dgm:t>
    </dgm:pt>
    <dgm:pt modelId="{B64EC278-EFBC-4A4E-8528-22A91697CA6E}" type="parTrans" cxnId="{B9F316AD-BC8B-401B-9B82-98FD5E70BBFE}">
      <dgm:prSet/>
      <dgm:spPr/>
      <dgm:t>
        <a:bodyPr/>
        <a:lstStyle/>
        <a:p>
          <a:endParaRPr lang="en-IN"/>
        </a:p>
      </dgm:t>
    </dgm:pt>
    <dgm:pt modelId="{D319F2A7-39E5-494D-8F82-AF971E69818E}" type="sibTrans" cxnId="{B9F316AD-BC8B-401B-9B82-98FD5E70BBFE}">
      <dgm:prSet/>
      <dgm:spPr/>
      <dgm:t>
        <a:bodyPr/>
        <a:lstStyle/>
        <a:p>
          <a:endParaRPr lang="en-IN"/>
        </a:p>
      </dgm:t>
    </dgm:pt>
    <dgm:pt modelId="{EE7A296E-5DC6-4AD6-93E0-794F68D8A13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API Specs / </a:t>
          </a:r>
          <a:r>
            <a:rPr lang="en-IN" dirty="0" err="1"/>
            <a:t>Mockups</a:t>
          </a:r>
          <a:endParaRPr lang="en-IN" dirty="0"/>
        </a:p>
      </dgm:t>
    </dgm:pt>
    <dgm:pt modelId="{FC8C1EEF-6B29-46B4-836F-E0CA86BF1491}" type="parTrans" cxnId="{40857E88-EDAE-4388-A0A7-E2CCE88C0160}">
      <dgm:prSet/>
      <dgm:spPr/>
      <dgm:t>
        <a:bodyPr/>
        <a:lstStyle/>
        <a:p>
          <a:endParaRPr lang="en-IN"/>
        </a:p>
      </dgm:t>
    </dgm:pt>
    <dgm:pt modelId="{57DC8504-BA3F-466F-BD7A-C7AE82B48010}" type="sibTrans" cxnId="{40857E88-EDAE-4388-A0A7-E2CCE88C0160}">
      <dgm:prSet/>
      <dgm:spPr/>
      <dgm:t>
        <a:bodyPr/>
        <a:lstStyle/>
        <a:p>
          <a:endParaRPr lang="en-IN"/>
        </a:p>
      </dgm:t>
    </dgm:pt>
    <dgm:pt modelId="{81FDB17C-B1B8-4125-B39F-1904D1B640B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Shared Repositories (Git)</a:t>
          </a:r>
        </a:p>
      </dgm:t>
    </dgm:pt>
    <dgm:pt modelId="{37CAA9FA-4694-492C-A5E2-7D717E365933}" type="parTrans" cxnId="{DB6818ED-3272-40D4-B780-D7B78C5BFC8D}">
      <dgm:prSet/>
      <dgm:spPr/>
      <dgm:t>
        <a:bodyPr/>
        <a:lstStyle/>
        <a:p>
          <a:endParaRPr lang="en-IN"/>
        </a:p>
      </dgm:t>
    </dgm:pt>
    <dgm:pt modelId="{4145C0C1-3727-41EE-AFE2-7631BF7AC3F6}" type="sibTrans" cxnId="{DB6818ED-3272-40D4-B780-D7B78C5BFC8D}">
      <dgm:prSet/>
      <dgm:spPr/>
      <dgm:t>
        <a:bodyPr/>
        <a:lstStyle/>
        <a:p>
          <a:endParaRPr lang="en-IN"/>
        </a:p>
      </dgm:t>
    </dgm:pt>
    <dgm:pt modelId="{F7A1F511-4564-4341-A6F6-E855DCA2525C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6C72263E-A273-4805-8813-59706270C612}" type="parTrans" cxnId="{441F0F3A-BAC6-4FFE-BDD0-3AD48FB79755}">
      <dgm:prSet/>
      <dgm:spPr/>
      <dgm:t>
        <a:bodyPr/>
        <a:lstStyle/>
        <a:p>
          <a:endParaRPr lang="en-IN"/>
        </a:p>
      </dgm:t>
    </dgm:pt>
    <dgm:pt modelId="{542A130F-5944-4FC6-91A7-F63703244E95}" type="sibTrans" cxnId="{441F0F3A-BAC6-4FFE-BDD0-3AD48FB79755}">
      <dgm:prSet/>
      <dgm:spPr/>
      <dgm:t>
        <a:bodyPr/>
        <a:lstStyle/>
        <a:p>
          <a:endParaRPr lang="en-IN"/>
        </a:p>
      </dgm:t>
    </dgm:pt>
    <dgm:pt modelId="{67D9694D-0BD7-4C39-888F-369CACA9DF0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Committed Code</a:t>
          </a:r>
        </a:p>
      </dgm:t>
    </dgm:pt>
    <dgm:pt modelId="{2463994C-5016-4E28-A818-9374D21B40C9}" type="parTrans" cxnId="{4BD1C184-3041-4040-9B69-CF797AAC05A2}">
      <dgm:prSet/>
      <dgm:spPr/>
      <dgm:t>
        <a:bodyPr/>
        <a:lstStyle/>
        <a:p>
          <a:endParaRPr lang="en-IN"/>
        </a:p>
      </dgm:t>
    </dgm:pt>
    <dgm:pt modelId="{14DE7DB5-F866-4090-8B9E-859A0317211D}" type="sibTrans" cxnId="{4BD1C184-3041-4040-9B69-CF797AAC05A2}">
      <dgm:prSet/>
      <dgm:spPr/>
      <dgm:t>
        <a:bodyPr/>
        <a:lstStyle/>
        <a:p>
          <a:endParaRPr lang="en-IN"/>
        </a:p>
      </dgm:t>
    </dgm:pt>
    <dgm:pt modelId="{947506A4-BE9E-4FDF-B1CC-505A3E85159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Pull Requests (PRs)</a:t>
          </a:r>
        </a:p>
      </dgm:t>
    </dgm:pt>
    <dgm:pt modelId="{D000D4A3-02B3-46D9-BCCF-2979A2BF0B3A}" type="parTrans" cxnId="{E81D8200-E0C8-4C84-87A4-CD6DEF1E452B}">
      <dgm:prSet/>
      <dgm:spPr/>
      <dgm:t>
        <a:bodyPr/>
        <a:lstStyle/>
        <a:p>
          <a:endParaRPr lang="en-IN"/>
        </a:p>
      </dgm:t>
    </dgm:pt>
    <dgm:pt modelId="{FBCB104E-5753-4A6B-A1F9-525736942CED}" type="sibTrans" cxnId="{E81D8200-E0C8-4C84-87A4-CD6DEF1E452B}">
      <dgm:prSet/>
      <dgm:spPr/>
      <dgm:t>
        <a:bodyPr/>
        <a:lstStyle/>
        <a:p>
          <a:endParaRPr lang="en-IN"/>
        </a:p>
      </dgm:t>
    </dgm:pt>
    <dgm:pt modelId="{990A5C40-2392-4543-99AB-474E8E273163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Code Change Logs</a:t>
          </a:r>
        </a:p>
      </dgm:t>
    </dgm:pt>
    <dgm:pt modelId="{063CB1E3-3A02-4537-AED1-9FE2279E1321}" type="parTrans" cxnId="{3707A694-47FF-419A-8F0A-3006BEA33484}">
      <dgm:prSet/>
      <dgm:spPr/>
      <dgm:t>
        <a:bodyPr/>
        <a:lstStyle/>
        <a:p>
          <a:endParaRPr lang="en-IN"/>
        </a:p>
      </dgm:t>
    </dgm:pt>
    <dgm:pt modelId="{07320254-32A5-4A4D-8459-94A5FC3F8F32}" type="sibTrans" cxnId="{3707A694-47FF-419A-8F0A-3006BEA33484}">
      <dgm:prSet/>
      <dgm:spPr/>
      <dgm:t>
        <a:bodyPr/>
        <a:lstStyle/>
        <a:p>
          <a:endParaRPr lang="en-IN"/>
        </a:p>
      </dgm:t>
    </dgm:pt>
    <dgm:pt modelId="{548B9F2C-BA7B-48CC-9713-787CE419D217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CI/CD Pipeline AI</a:t>
          </a:r>
          <a:endParaRPr lang="en-IN" dirty="0"/>
        </a:p>
      </dgm:t>
    </dgm:pt>
    <dgm:pt modelId="{80EEF641-4235-4190-9CCB-E893F9D4E043}" type="parTrans" cxnId="{D55ECD9C-BB17-4080-A684-D7A8572CAB63}">
      <dgm:prSet/>
      <dgm:spPr/>
      <dgm:t>
        <a:bodyPr/>
        <a:lstStyle/>
        <a:p>
          <a:endParaRPr lang="en-IN"/>
        </a:p>
      </dgm:t>
    </dgm:pt>
    <dgm:pt modelId="{E9592035-092F-49CA-8E86-11629A836EC0}" type="sibTrans" cxnId="{D55ECD9C-BB17-4080-A684-D7A8572CAB63}">
      <dgm:prSet/>
      <dgm:spPr/>
      <dgm:t>
        <a:bodyPr/>
        <a:lstStyle/>
        <a:p>
          <a:endParaRPr lang="en-IN"/>
        </a:p>
      </dgm:t>
    </dgm:pt>
    <dgm:pt modelId="{6D4B3235-6ACB-4AA7-A854-72574A38F23F}">
      <dgm:prSet/>
      <dgm:spPr/>
      <dgm:t>
        <a:bodyPr/>
        <a:lstStyle/>
        <a:p>
          <a:pPr>
            <a:buNone/>
          </a:pPr>
          <a:r>
            <a:rPr lang="en-IN" b="1"/>
            <a:t>5️⃣ CI/CD Execution with Self-Healing</a:t>
          </a:r>
          <a:endParaRPr lang="en-IN"/>
        </a:p>
      </dgm:t>
    </dgm:pt>
    <dgm:pt modelId="{6206B176-8ED6-41B5-81C9-09CFCDA20129}" type="parTrans" cxnId="{3D124AA9-906A-4FDB-8273-22C07AE0FC0E}">
      <dgm:prSet/>
      <dgm:spPr/>
      <dgm:t>
        <a:bodyPr/>
        <a:lstStyle/>
        <a:p>
          <a:endParaRPr lang="en-IN"/>
        </a:p>
      </dgm:t>
    </dgm:pt>
    <dgm:pt modelId="{A8DE4A8C-0849-4007-B037-9F2B8F677422}" type="sibTrans" cxnId="{3D124AA9-906A-4FDB-8273-22C07AE0FC0E}">
      <dgm:prSet/>
      <dgm:spPr/>
      <dgm:t>
        <a:bodyPr/>
        <a:lstStyle/>
        <a:p>
          <a:endParaRPr lang="en-IN"/>
        </a:p>
      </dgm:t>
    </dgm:pt>
    <dgm:pt modelId="{F6E89982-DBE8-47C1-BA4D-108BFBE0AF18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CI/CD Failure Resolver AI</a:t>
          </a:r>
        </a:p>
      </dgm:t>
    </dgm:pt>
    <dgm:pt modelId="{90040FB4-1FE2-4BED-BF93-4611DC44CF6B}" type="parTrans" cxnId="{0703033A-4C8C-49A4-92FB-6E33E1F3E7A3}">
      <dgm:prSet/>
      <dgm:spPr/>
      <dgm:t>
        <a:bodyPr/>
        <a:lstStyle/>
        <a:p>
          <a:endParaRPr lang="en-IN"/>
        </a:p>
      </dgm:t>
    </dgm:pt>
    <dgm:pt modelId="{D067AF3E-FE35-42E4-89F8-0F796EA3ECD4}" type="sibTrans" cxnId="{0703033A-4C8C-49A4-92FB-6E33E1F3E7A3}">
      <dgm:prSet/>
      <dgm:spPr/>
      <dgm:t>
        <a:bodyPr/>
        <a:lstStyle/>
        <a:p>
          <a:endParaRPr lang="en-IN"/>
        </a:p>
      </dgm:t>
    </dgm:pt>
    <dgm:pt modelId="{AA2583B6-84E9-4597-810E-E8074B142A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Build/Test Logs</a:t>
          </a:r>
        </a:p>
      </dgm:t>
    </dgm:pt>
    <dgm:pt modelId="{495D8AF0-84CC-4F9D-A83F-46964056B4EC}" type="parTrans" cxnId="{A99A25D7-2AC1-4402-950B-50EAE5B3C4E8}">
      <dgm:prSet/>
      <dgm:spPr/>
      <dgm:t>
        <a:bodyPr/>
        <a:lstStyle/>
        <a:p>
          <a:endParaRPr lang="en-IN"/>
        </a:p>
      </dgm:t>
    </dgm:pt>
    <dgm:pt modelId="{23483BA8-F25F-4049-98D0-4C09E13E4BB2}" type="sibTrans" cxnId="{A99A25D7-2AC1-4402-950B-50EAE5B3C4E8}">
      <dgm:prSet/>
      <dgm:spPr/>
      <dgm:t>
        <a:bodyPr/>
        <a:lstStyle/>
        <a:p>
          <a:endParaRPr lang="en-IN"/>
        </a:p>
      </dgm:t>
    </dgm:pt>
    <dgm:pt modelId="{F999FE09-C902-42FD-B10C-49DECAE6843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Deployment Configs</a:t>
          </a:r>
        </a:p>
      </dgm:t>
    </dgm:pt>
    <dgm:pt modelId="{910F805B-4161-4F57-A31E-D3E2D107296B}" type="parTrans" cxnId="{FF727A27-5D22-46A7-8ADC-F5D34A1EB7CA}">
      <dgm:prSet/>
      <dgm:spPr/>
      <dgm:t>
        <a:bodyPr/>
        <a:lstStyle/>
        <a:p>
          <a:endParaRPr lang="en-IN"/>
        </a:p>
      </dgm:t>
    </dgm:pt>
    <dgm:pt modelId="{8BDE9B29-5B61-4C68-9683-B8CE8C787896}" type="sibTrans" cxnId="{FF727A27-5D22-46A7-8ADC-F5D34A1EB7CA}">
      <dgm:prSet/>
      <dgm:spPr/>
      <dgm:t>
        <a:bodyPr/>
        <a:lstStyle/>
        <a:p>
          <a:endParaRPr lang="en-IN"/>
        </a:p>
      </dgm:t>
    </dgm:pt>
    <dgm:pt modelId="{487448A1-38B0-4E4B-B4B5-A2DCE408F00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Historical Failure Logs</a:t>
          </a:r>
        </a:p>
      </dgm:t>
    </dgm:pt>
    <dgm:pt modelId="{0F115A64-9E20-43A4-A372-4F98E6BE1E42}" type="parTrans" cxnId="{F27B96E7-060E-427E-890F-1942133BEAB0}">
      <dgm:prSet/>
      <dgm:spPr/>
      <dgm:t>
        <a:bodyPr/>
        <a:lstStyle/>
        <a:p>
          <a:endParaRPr lang="en-IN"/>
        </a:p>
      </dgm:t>
    </dgm:pt>
    <dgm:pt modelId="{374912F5-41DB-496B-8B46-5FA2275DE8C1}" type="sibTrans" cxnId="{F27B96E7-060E-427E-890F-1942133BEAB0}">
      <dgm:prSet/>
      <dgm:spPr/>
      <dgm:t>
        <a:bodyPr/>
        <a:lstStyle/>
        <a:p>
          <a:endParaRPr lang="en-IN"/>
        </a:p>
      </dgm:t>
    </dgm:pt>
    <dgm:pt modelId="{C1383B62-65F8-4E30-B8E3-9EE94325E2C7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EDFF14C7-3DC0-410F-96A0-51F0286C04D1}" type="parTrans" cxnId="{BC61098E-88AC-4782-9F29-B4D0A7D7CAA8}">
      <dgm:prSet/>
      <dgm:spPr/>
      <dgm:t>
        <a:bodyPr/>
        <a:lstStyle/>
        <a:p>
          <a:endParaRPr lang="en-IN"/>
        </a:p>
      </dgm:t>
    </dgm:pt>
    <dgm:pt modelId="{85D3D573-1BCC-450E-A34D-8BAE6A4F9D8E}" type="sibTrans" cxnId="{BC61098E-88AC-4782-9F29-B4D0A7D7CAA8}">
      <dgm:prSet/>
      <dgm:spPr/>
      <dgm:t>
        <a:bodyPr/>
        <a:lstStyle/>
        <a:p>
          <a:endParaRPr lang="en-IN"/>
        </a:p>
      </dgm:t>
    </dgm:pt>
    <dgm:pt modelId="{12D93C64-A3A4-4DCE-AB63-B8506B576798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Clean Builds</a:t>
          </a:r>
        </a:p>
      </dgm:t>
    </dgm:pt>
    <dgm:pt modelId="{FBF5099F-9D2F-4178-8CAD-0AB88E44279D}" type="parTrans" cxnId="{4F0ABAE5-9E43-47C4-8D28-6F87D646484C}">
      <dgm:prSet/>
      <dgm:spPr/>
      <dgm:t>
        <a:bodyPr/>
        <a:lstStyle/>
        <a:p>
          <a:endParaRPr lang="en-IN"/>
        </a:p>
      </dgm:t>
    </dgm:pt>
    <dgm:pt modelId="{B93A9946-48A2-415F-9E56-4B4DCFB179AE}" type="sibTrans" cxnId="{4F0ABAE5-9E43-47C4-8D28-6F87D646484C}">
      <dgm:prSet/>
      <dgm:spPr/>
      <dgm:t>
        <a:bodyPr/>
        <a:lstStyle/>
        <a:p>
          <a:endParaRPr lang="en-IN"/>
        </a:p>
      </dgm:t>
    </dgm:pt>
    <dgm:pt modelId="{3DF7D64F-0F3D-4DBF-AC08-1F61A4E10CE8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Error Resolutions (Auto Fix Suggestions or Patches)</a:t>
          </a:r>
        </a:p>
      </dgm:t>
    </dgm:pt>
    <dgm:pt modelId="{953CCE4C-D846-44D3-807B-4461EFA4BF48}" type="parTrans" cxnId="{7A666319-8084-42E5-9594-D71E32CB39F8}">
      <dgm:prSet/>
      <dgm:spPr/>
      <dgm:t>
        <a:bodyPr/>
        <a:lstStyle/>
        <a:p>
          <a:endParaRPr lang="en-IN"/>
        </a:p>
      </dgm:t>
    </dgm:pt>
    <dgm:pt modelId="{7F9BA151-871B-4184-8D38-0BD461E4BB6A}" type="sibTrans" cxnId="{7A666319-8084-42E5-9594-D71E32CB39F8}">
      <dgm:prSet/>
      <dgm:spPr/>
      <dgm:t>
        <a:bodyPr/>
        <a:lstStyle/>
        <a:p>
          <a:endParaRPr lang="en-IN"/>
        </a:p>
      </dgm:t>
    </dgm:pt>
    <dgm:pt modelId="{9B7A17B3-0E57-45F3-94BF-6783637F0433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Rollback Logs (if failed)</a:t>
          </a:r>
        </a:p>
      </dgm:t>
    </dgm:pt>
    <dgm:pt modelId="{737BF36D-3B29-4344-9CBC-091D336F7463}" type="parTrans" cxnId="{80B0349A-0153-43F5-A20A-C0025BE8CC01}">
      <dgm:prSet/>
      <dgm:spPr/>
      <dgm:t>
        <a:bodyPr/>
        <a:lstStyle/>
        <a:p>
          <a:endParaRPr lang="en-IN"/>
        </a:p>
      </dgm:t>
    </dgm:pt>
    <dgm:pt modelId="{61F979BD-77B1-4B97-9646-B07C9A522931}" type="sibTrans" cxnId="{80B0349A-0153-43F5-A20A-C0025BE8CC01}">
      <dgm:prSet/>
      <dgm:spPr/>
      <dgm:t>
        <a:bodyPr/>
        <a:lstStyle/>
        <a:p>
          <a:endParaRPr lang="en-IN"/>
        </a:p>
      </dgm:t>
    </dgm:pt>
    <dgm:pt modelId="{FDA0E5E7-845B-420F-B224-143015A6DA19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Compliance Validation</a:t>
          </a:r>
          <a:endParaRPr lang="en-IN" dirty="0"/>
        </a:p>
      </dgm:t>
    </dgm:pt>
    <dgm:pt modelId="{62064F15-1EFD-4B7A-8950-E34891162A5D}" type="parTrans" cxnId="{639547B7-2400-4E17-AD57-FADA7B419355}">
      <dgm:prSet/>
      <dgm:spPr/>
      <dgm:t>
        <a:bodyPr/>
        <a:lstStyle/>
        <a:p>
          <a:endParaRPr lang="en-IN"/>
        </a:p>
      </dgm:t>
    </dgm:pt>
    <dgm:pt modelId="{5E0125A9-6D8F-40C0-877C-82EA77D679EA}" type="sibTrans" cxnId="{639547B7-2400-4E17-AD57-FADA7B419355}">
      <dgm:prSet/>
      <dgm:spPr/>
      <dgm:t>
        <a:bodyPr/>
        <a:lstStyle/>
        <a:p>
          <a:endParaRPr lang="en-IN"/>
        </a:p>
      </dgm:t>
    </dgm:pt>
    <dgm:pt modelId="{DAF445EE-0706-42D9-8609-BD8DFFDC04B9}">
      <dgm:prSet/>
      <dgm:spPr/>
      <dgm:t>
        <a:bodyPr/>
        <a:lstStyle/>
        <a:p>
          <a:pPr>
            <a:buNone/>
          </a:pPr>
          <a:r>
            <a:rPr lang="en-IN" b="1"/>
            <a:t>6️⃣ Security &amp; Compliance Validation</a:t>
          </a:r>
          <a:endParaRPr lang="en-IN" dirty="0"/>
        </a:p>
      </dgm:t>
    </dgm:pt>
    <dgm:pt modelId="{519FFA07-DB90-472D-AC5F-3D47AE2EA36E}" type="parTrans" cxnId="{18A3204C-94DE-49B2-B785-02E9D00FEA42}">
      <dgm:prSet/>
      <dgm:spPr/>
      <dgm:t>
        <a:bodyPr/>
        <a:lstStyle/>
        <a:p>
          <a:endParaRPr lang="en-IN"/>
        </a:p>
      </dgm:t>
    </dgm:pt>
    <dgm:pt modelId="{77536229-7487-421B-A6E9-1A7D27659D31}" type="sibTrans" cxnId="{18A3204C-94DE-49B2-B785-02E9D00FEA42}">
      <dgm:prSet/>
      <dgm:spPr/>
      <dgm:t>
        <a:bodyPr/>
        <a:lstStyle/>
        <a:p>
          <a:endParaRPr lang="en-IN"/>
        </a:p>
      </dgm:t>
    </dgm:pt>
    <dgm:pt modelId="{B79D48E7-93BE-4F7A-8ADA-3968220C2F39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Final Release Notes</a:t>
          </a:r>
        </a:p>
      </dgm:t>
    </dgm:pt>
    <dgm:pt modelId="{FF425F76-11BA-4F52-88A4-7AFDD4025847}" type="parTrans" cxnId="{DA8DD8ED-AE97-4AF7-B706-B22E0D82DD3A}">
      <dgm:prSet/>
      <dgm:spPr/>
      <dgm:t>
        <a:bodyPr/>
        <a:lstStyle/>
        <a:p>
          <a:endParaRPr lang="en-IN"/>
        </a:p>
      </dgm:t>
    </dgm:pt>
    <dgm:pt modelId="{DD90D7E0-0871-45E3-8F76-415732ADAC43}" type="sibTrans" cxnId="{DA8DD8ED-AE97-4AF7-B706-B22E0D82DD3A}">
      <dgm:prSet/>
      <dgm:spPr/>
      <dgm:t>
        <a:bodyPr/>
        <a:lstStyle/>
        <a:p>
          <a:endParaRPr lang="en-IN"/>
        </a:p>
      </dgm:t>
    </dgm:pt>
    <dgm:pt modelId="{F3E7D8AE-9CE8-4AE9-A766-3A829B755F59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A88F2B4B-B103-44F2-855A-13DD31D7BAE9}" type="parTrans" cxnId="{13253AE1-01AB-4443-ACF9-8962160DA733}">
      <dgm:prSet/>
      <dgm:spPr/>
      <dgm:t>
        <a:bodyPr/>
        <a:lstStyle/>
        <a:p>
          <a:endParaRPr lang="en-IN"/>
        </a:p>
      </dgm:t>
    </dgm:pt>
    <dgm:pt modelId="{D8DC13EF-2183-4E43-BD62-5DA240347FFF}" type="sibTrans" cxnId="{13253AE1-01AB-4443-ACF9-8962160DA733}">
      <dgm:prSet/>
      <dgm:spPr/>
      <dgm:t>
        <a:bodyPr/>
        <a:lstStyle/>
        <a:p>
          <a:endParaRPr lang="en-IN"/>
        </a:p>
      </dgm:t>
    </dgm:pt>
    <dgm:pt modelId="{BB116AAE-E2DE-48FD-9B64-1945C53D8DFB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3DB8BFAF-2F63-447A-8146-CDC58A3FF43D}" type="parTrans" cxnId="{6318CD07-4ACC-48D1-B2DE-EA4E1E677058}">
      <dgm:prSet/>
      <dgm:spPr/>
      <dgm:t>
        <a:bodyPr/>
        <a:lstStyle/>
        <a:p>
          <a:endParaRPr lang="en-IN"/>
        </a:p>
      </dgm:t>
    </dgm:pt>
    <dgm:pt modelId="{880575A1-42A0-4BCF-A27E-CF8EA003194F}" type="sibTrans" cxnId="{6318CD07-4ACC-48D1-B2DE-EA4E1E677058}">
      <dgm:prSet/>
      <dgm:spPr/>
      <dgm:t>
        <a:bodyPr/>
        <a:lstStyle/>
        <a:p>
          <a:endParaRPr lang="en-IN"/>
        </a:p>
      </dgm:t>
    </dgm:pt>
    <dgm:pt modelId="{98B49889-FE5B-4FB7-AFB9-1847395C617D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E67609BE-FF22-4AA8-A8E9-199FE3A863DE}" type="parTrans" cxnId="{66EA1041-3530-463D-B657-EC0EC81C336E}">
      <dgm:prSet/>
      <dgm:spPr/>
      <dgm:t>
        <a:bodyPr/>
        <a:lstStyle/>
        <a:p>
          <a:endParaRPr lang="en-IN"/>
        </a:p>
      </dgm:t>
    </dgm:pt>
    <dgm:pt modelId="{93037106-E498-4EDD-8B06-FA6DDD9ED7D9}" type="sibTrans" cxnId="{66EA1041-3530-463D-B657-EC0EC81C336E}">
      <dgm:prSet/>
      <dgm:spPr/>
      <dgm:t>
        <a:bodyPr/>
        <a:lstStyle/>
        <a:p>
          <a:endParaRPr lang="en-IN"/>
        </a:p>
      </dgm:t>
    </dgm:pt>
    <dgm:pt modelId="{61F40295-9103-412F-BD3F-B8381073546F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9879D142-DE38-4115-B089-ABC15EA8C35C}" type="parTrans" cxnId="{BBE42FAC-33FB-4382-A0F7-EB794631F0DF}">
      <dgm:prSet/>
      <dgm:spPr/>
      <dgm:t>
        <a:bodyPr/>
        <a:lstStyle/>
        <a:p>
          <a:endParaRPr lang="en-IN"/>
        </a:p>
      </dgm:t>
    </dgm:pt>
    <dgm:pt modelId="{30DDB725-CFB7-4904-90CC-C1C3F9F3ABC8}" type="sibTrans" cxnId="{BBE42FAC-33FB-4382-A0F7-EB794631F0DF}">
      <dgm:prSet/>
      <dgm:spPr/>
      <dgm:t>
        <a:bodyPr/>
        <a:lstStyle/>
        <a:p>
          <a:endParaRPr lang="en-IN"/>
        </a:p>
      </dgm:t>
    </dgm:pt>
    <dgm:pt modelId="{D60A5BCB-5BA7-4673-B55A-6E86EE3F8972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1F8C6192-8B85-4465-9594-EF74637234FD}" type="parTrans" cxnId="{54E26023-0736-4DFD-B346-5C1778716415}">
      <dgm:prSet/>
      <dgm:spPr/>
      <dgm:t>
        <a:bodyPr/>
        <a:lstStyle/>
        <a:p>
          <a:endParaRPr lang="en-IN"/>
        </a:p>
      </dgm:t>
    </dgm:pt>
    <dgm:pt modelId="{F6CACCBF-E1E0-4820-8C0F-000D04D44137}" type="sibTrans" cxnId="{54E26023-0736-4DFD-B346-5C1778716415}">
      <dgm:prSet/>
      <dgm:spPr/>
      <dgm:t>
        <a:bodyPr/>
        <a:lstStyle/>
        <a:p>
          <a:endParaRPr lang="en-IN"/>
        </a:p>
      </dgm:t>
    </dgm:pt>
    <dgm:pt modelId="{CE348D43-3EA4-4BF6-B7AB-7AEFE05FDD48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Blockchain Compliance AI</a:t>
          </a:r>
        </a:p>
      </dgm:t>
    </dgm:pt>
    <dgm:pt modelId="{B4945596-E731-4ADC-96FB-9474C877F15C}" type="sibTrans" cxnId="{39A0C24A-FB4A-4A3D-B9AD-6149ED0E944F}">
      <dgm:prSet/>
      <dgm:spPr/>
      <dgm:t>
        <a:bodyPr/>
        <a:lstStyle/>
        <a:p>
          <a:endParaRPr lang="en-IN"/>
        </a:p>
      </dgm:t>
    </dgm:pt>
    <dgm:pt modelId="{8CC98172-0EB2-4E7B-A04C-8218B0FBDD0C}" type="parTrans" cxnId="{39A0C24A-FB4A-4A3D-B9AD-6149ED0E944F}">
      <dgm:prSet/>
      <dgm:spPr/>
      <dgm:t>
        <a:bodyPr/>
        <a:lstStyle/>
        <a:p>
          <a:endParaRPr lang="en-IN"/>
        </a:p>
      </dgm:t>
    </dgm:pt>
    <dgm:pt modelId="{88155EB1-D4F5-4DA0-98DF-21400ABF70C7}">
      <dgm:prSet/>
      <dgm:spPr/>
      <dgm:t>
        <a:bodyPr/>
        <a:lstStyle/>
        <a:p>
          <a:pPr>
            <a:buNone/>
          </a:pPr>
          <a:r>
            <a:rPr lang="en-IN" dirty="0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70052015-D2EF-488F-B3B5-E54179EC4861}" type="sibTrans" cxnId="{14DA11AF-79FF-4FB6-BA2C-9389B35C8DE1}">
      <dgm:prSet/>
      <dgm:spPr/>
      <dgm:t>
        <a:bodyPr/>
        <a:lstStyle/>
        <a:p>
          <a:endParaRPr lang="en-IN"/>
        </a:p>
      </dgm:t>
    </dgm:pt>
    <dgm:pt modelId="{EB64CF71-CB0B-4A46-8B23-190ED4F17398}" type="parTrans" cxnId="{14DA11AF-79FF-4FB6-BA2C-9389B35C8DE1}">
      <dgm:prSet/>
      <dgm:spPr/>
      <dgm:t>
        <a:bodyPr/>
        <a:lstStyle/>
        <a:p>
          <a:endParaRPr lang="en-IN"/>
        </a:p>
      </dgm:t>
    </dgm:pt>
    <dgm:pt modelId="{1ABA259B-157A-47AE-9404-F33AC2987C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Code Diffs</a:t>
          </a:r>
        </a:p>
      </dgm:t>
    </dgm:pt>
    <dgm:pt modelId="{2D42CC46-B98B-488C-A1EB-528813B4F23D}" type="sibTrans" cxnId="{3C9CCDA9-9768-4937-814C-4CA7F94EFB25}">
      <dgm:prSet/>
      <dgm:spPr/>
      <dgm:t>
        <a:bodyPr/>
        <a:lstStyle/>
        <a:p>
          <a:endParaRPr lang="en-IN"/>
        </a:p>
      </dgm:t>
    </dgm:pt>
    <dgm:pt modelId="{D248978E-2A82-4869-97C3-EB9BA016579A}" type="parTrans" cxnId="{3C9CCDA9-9768-4937-814C-4CA7F94EFB25}">
      <dgm:prSet/>
      <dgm:spPr/>
      <dgm:t>
        <a:bodyPr/>
        <a:lstStyle/>
        <a:p>
          <a:endParaRPr lang="en-IN"/>
        </a:p>
      </dgm:t>
    </dgm:pt>
    <dgm:pt modelId="{FD66FC4E-68C0-4643-A23E-72E42B240A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Compliance Policies (YAML/JSON)</a:t>
          </a:r>
        </a:p>
      </dgm:t>
    </dgm:pt>
    <dgm:pt modelId="{9C7FBDA0-BB82-4937-94D1-11D01F82BCC9}" type="sibTrans" cxnId="{9E4E312D-971F-4E66-A6D5-503BBA049109}">
      <dgm:prSet/>
      <dgm:spPr/>
      <dgm:t>
        <a:bodyPr/>
        <a:lstStyle/>
        <a:p>
          <a:endParaRPr lang="en-IN"/>
        </a:p>
      </dgm:t>
    </dgm:pt>
    <dgm:pt modelId="{9DEB6596-0336-40D9-920F-A52A2CFCD5AE}" type="parTrans" cxnId="{9E4E312D-971F-4E66-A6D5-503BBA049109}">
      <dgm:prSet/>
      <dgm:spPr/>
      <dgm:t>
        <a:bodyPr/>
        <a:lstStyle/>
        <a:p>
          <a:endParaRPr lang="en-IN"/>
        </a:p>
      </dgm:t>
    </dgm:pt>
    <dgm:pt modelId="{89895ACF-E43C-44BB-B0F0-32D280B3A86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Blockchain Ledger Snapshots</a:t>
          </a:r>
        </a:p>
      </dgm:t>
    </dgm:pt>
    <dgm:pt modelId="{37C587FC-A998-4624-9018-4C8799C0CFAC}" type="sibTrans" cxnId="{6AF01832-47BA-4A6D-9BC2-10D8DCD95D32}">
      <dgm:prSet/>
      <dgm:spPr/>
      <dgm:t>
        <a:bodyPr/>
        <a:lstStyle/>
        <a:p>
          <a:endParaRPr lang="en-IN"/>
        </a:p>
      </dgm:t>
    </dgm:pt>
    <dgm:pt modelId="{4C89E5B0-D991-4737-BD58-6757D4FAE991}" type="parTrans" cxnId="{6AF01832-47BA-4A6D-9BC2-10D8DCD95D32}">
      <dgm:prSet/>
      <dgm:spPr/>
      <dgm:t>
        <a:bodyPr/>
        <a:lstStyle/>
        <a:p>
          <a:endParaRPr lang="en-IN"/>
        </a:p>
      </dgm:t>
    </dgm:pt>
    <dgm:pt modelId="{85FD1D02-AC59-42A3-A804-19AF80CD74C1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569E9D20-5920-4961-A7E7-6253DB70ACC3}" type="sibTrans" cxnId="{412573B3-BF73-45AC-ACD1-BDC9CCBD56AC}">
      <dgm:prSet/>
      <dgm:spPr/>
      <dgm:t>
        <a:bodyPr/>
        <a:lstStyle/>
        <a:p>
          <a:endParaRPr lang="en-IN"/>
        </a:p>
      </dgm:t>
    </dgm:pt>
    <dgm:pt modelId="{D2245804-BFB2-4839-B87C-1866563EC796}" type="parTrans" cxnId="{412573B3-BF73-45AC-ACD1-BDC9CCBD56AC}">
      <dgm:prSet/>
      <dgm:spPr/>
      <dgm:t>
        <a:bodyPr/>
        <a:lstStyle/>
        <a:p>
          <a:endParaRPr lang="en-IN"/>
        </a:p>
      </dgm:t>
    </dgm:pt>
    <dgm:pt modelId="{DD5DC490-CB20-409C-AFB0-93DBCC7066A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Validation Reports</a:t>
          </a:r>
        </a:p>
      </dgm:t>
    </dgm:pt>
    <dgm:pt modelId="{8305FAA2-5C6E-4010-B56C-1D8D8B9BCA15}" type="sibTrans" cxnId="{82EDF609-BACE-490F-874F-F676406A7CA4}">
      <dgm:prSet/>
      <dgm:spPr/>
      <dgm:t>
        <a:bodyPr/>
        <a:lstStyle/>
        <a:p>
          <a:endParaRPr lang="en-IN"/>
        </a:p>
      </dgm:t>
    </dgm:pt>
    <dgm:pt modelId="{392FF059-D912-4549-9354-84340AD7430E}" type="parTrans" cxnId="{82EDF609-BACE-490F-874F-F676406A7CA4}">
      <dgm:prSet/>
      <dgm:spPr/>
      <dgm:t>
        <a:bodyPr/>
        <a:lstStyle/>
        <a:p>
          <a:endParaRPr lang="en-IN"/>
        </a:p>
      </dgm:t>
    </dgm:pt>
    <dgm:pt modelId="{69BB9851-D3D6-4333-80BB-16020C81411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Audit Trail on Blockchain</a:t>
          </a:r>
        </a:p>
      </dgm:t>
    </dgm:pt>
    <dgm:pt modelId="{763F1129-5758-413B-984F-8CCFF47496B2}" type="sibTrans" cxnId="{02AA1B66-3CF6-4F8B-97F6-A3ACBBA094DF}">
      <dgm:prSet/>
      <dgm:spPr/>
      <dgm:t>
        <a:bodyPr/>
        <a:lstStyle/>
        <a:p>
          <a:endParaRPr lang="en-IN"/>
        </a:p>
      </dgm:t>
    </dgm:pt>
    <dgm:pt modelId="{5F27766D-6264-4778-8DF2-5D4D7C55EDE2}" type="parTrans" cxnId="{02AA1B66-3CF6-4F8B-97F6-A3ACBBA094DF}">
      <dgm:prSet/>
      <dgm:spPr/>
      <dgm:t>
        <a:bodyPr/>
        <a:lstStyle/>
        <a:p>
          <a:endParaRPr lang="en-IN"/>
        </a:p>
      </dgm:t>
    </dgm:pt>
    <dgm:pt modelId="{3671D9F3-CD1E-44B7-81C9-82E369FBF06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Go/No-Go Signal for Deployment</a:t>
          </a:r>
        </a:p>
      </dgm:t>
    </dgm:pt>
    <dgm:pt modelId="{DE46B34F-440A-408E-9BA2-AD6BD2FB24CC}" type="sibTrans" cxnId="{A62185F6-872C-4DA4-B8F4-328EEA6D0314}">
      <dgm:prSet/>
      <dgm:spPr/>
      <dgm:t>
        <a:bodyPr/>
        <a:lstStyle/>
        <a:p>
          <a:endParaRPr lang="en-IN"/>
        </a:p>
      </dgm:t>
    </dgm:pt>
    <dgm:pt modelId="{6376CCF0-1E2E-4A8C-A74D-ECBC61C34986}" type="parTrans" cxnId="{A62185F6-872C-4DA4-B8F4-328EEA6D0314}">
      <dgm:prSet/>
      <dgm:spPr/>
      <dgm:t>
        <a:bodyPr/>
        <a:lstStyle/>
        <a:p>
          <a:endParaRPr lang="en-IN"/>
        </a:p>
      </dgm:t>
    </dgm:pt>
    <dgm:pt modelId="{57737EE0-0FC8-41B1-A38C-50A52B42ABEA}">
      <dgm:prSet/>
      <dgm:spPr/>
      <dgm:t>
        <a:bodyPr/>
        <a:lstStyle/>
        <a:p>
          <a:pPr>
            <a:buNone/>
          </a:pPr>
          <a:r>
            <a:rPr lang="en-IN" dirty="0"/>
            <a:t>✅ </a:t>
          </a:r>
          <a:r>
            <a:rPr lang="en-IN" b="1" dirty="0"/>
            <a:t>Feeds into → Final Deployment</a:t>
          </a:r>
          <a:endParaRPr lang="en-IN" dirty="0"/>
        </a:p>
      </dgm:t>
    </dgm:pt>
    <dgm:pt modelId="{0469161C-C404-403F-AC79-5F3A9E6D0D4A}" type="sibTrans" cxnId="{4BC6D89E-361A-4A4D-B00A-5B7CC898CCF3}">
      <dgm:prSet/>
      <dgm:spPr/>
      <dgm:t>
        <a:bodyPr/>
        <a:lstStyle/>
        <a:p>
          <a:endParaRPr lang="en-IN"/>
        </a:p>
      </dgm:t>
    </dgm:pt>
    <dgm:pt modelId="{7DD13FE9-2635-4F94-BED3-9BBD54AE33FB}" type="parTrans" cxnId="{4BC6D89E-361A-4A4D-B00A-5B7CC898CCF3}">
      <dgm:prSet/>
      <dgm:spPr/>
      <dgm:t>
        <a:bodyPr/>
        <a:lstStyle/>
        <a:p>
          <a:endParaRPr lang="en-IN"/>
        </a:p>
      </dgm:t>
    </dgm:pt>
    <dgm:pt modelId="{CDC242BA-950B-42F6-80F1-083CAB6E212C}">
      <dgm:prSet/>
      <dgm:spPr/>
      <dgm:t>
        <a:bodyPr/>
        <a:lstStyle/>
        <a:p>
          <a:pPr>
            <a:buNone/>
          </a:pPr>
          <a:r>
            <a:rPr lang="en-IN" b="1"/>
            <a:t>7️⃣ Deployment</a:t>
          </a:r>
          <a:endParaRPr lang="en-IN"/>
        </a:p>
      </dgm:t>
    </dgm:pt>
    <dgm:pt modelId="{C9E6E679-618B-454B-B946-46654D0A2287}" type="sibTrans" cxnId="{7767F16D-129A-4F5E-A794-3E97CADA1B08}">
      <dgm:prSet/>
      <dgm:spPr/>
      <dgm:t>
        <a:bodyPr/>
        <a:lstStyle/>
        <a:p>
          <a:endParaRPr lang="en-IN"/>
        </a:p>
      </dgm:t>
    </dgm:pt>
    <dgm:pt modelId="{D0F6C36A-84D9-4489-B9F4-3AC388E816FE}" type="parTrans" cxnId="{7767F16D-129A-4F5E-A794-3E97CADA1B08}">
      <dgm:prSet/>
      <dgm:spPr/>
      <dgm:t>
        <a:bodyPr/>
        <a:lstStyle/>
        <a:p>
          <a:endParaRPr lang="en-IN"/>
        </a:p>
      </dgm:t>
    </dgm:pt>
    <dgm:pt modelId="{FCA73562-89A1-463F-8BC2-7976593CDBE0}">
      <dgm:prSet/>
      <dgm:spPr/>
      <dgm:t>
        <a:bodyPr/>
        <a:lstStyle/>
        <a:p>
          <a:pPr>
            <a:buNone/>
          </a:pPr>
          <a:r>
            <a:rPr lang="en-IN" dirty="0"/>
            <a:t>📌 </a:t>
          </a:r>
          <a:r>
            <a:rPr lang="en-IN" b="1" dirty="0"/>
            <a:t>Agent</a:t>
          </a:r>
          <a:r>
            <a:rPr lang="en-IN" dirty="0"/>
            <a:t>: Deployment AI or Human Trigger</a:t>
          </a:r>
        </a:p>
      </dgm:t>
    </dgm:pt>
    <dgm:pt modelId="{71B386B7-2505-4BE8-BD18-B27206A5EDF4}" type="sibTrans" cxnId="{29134AD6-1BB0-4247-99B9-938A9AF1A5F5}">
      <dgm:prSet/>
      <dgm:spPr/>
      <dgm:t>
        <a:bodyPr/>
        <a:lstStyle/>
        <a:p>
          <a:endParaRPr lang="en-IN"/>
        </a:p>
      </dgm:t>
    </dgm:pt>
    <dgm:pt modelId="{EC284477-1804-42D4-94D8-12800B70DBB9}" type="parTrans" cxnId="{29134AD6-1BB0-4247-99B9-938A9AF1A5F5}">
      <dgm:prSet/>
      <dgm:spPr/>
      <dgm:t>
        <a:bodyPr/>
        <a:lstStyle/>
        <a:p>
          <a:endParaRPr lang="en-IN"/>
        </a:p>
      </dgm:t>
    </dgm:pt>
    <dgm:pt modelId="{79E79580-C65D-49CD-80AC-9A6073930CB9}">
      <dgm:prSet/>
      <dgm:spPr/>
      <dgm:t>
        <a:bodyPr/>
        <a:lstStyle/>
        <a:p>
          <a:pPr>
            <a:buNone/>
          </a:pPr>
          <a:r>
            <a:rPr lang="en-IN"/>
            <a:t>📥 </a:t>
          </a:r>
          <a:r>
            <a:rPr lang="en-IN" b="1" dirty="0"/>
            <a:t>Input Data</a:t>
          </a:r>
          <a:r>
            <a:rPr lang="en-IN" dirty="0"/>
            <a:t>:</a:t>
          </a:r>
        </a:p>
      </dgm:t>
    </dgm:pt>
    <dgm:pt modelId="{1916DBB4-654C-468A-A81D-63B92B2083DB}" type="sibTrans" cxnId="{C21475B8-1D83-4401-A415-E25442A71A4D}">
      <dgm:prSet/>
      <dgm:spPr/>
      <dgm:t>
        <a:bodyPr/>
        <a:lstStyle/>
        <a:p>
          <a:endParaRPr lang="en-IN"/>
        </a:p>
      </dgm:t>
    </dgm:pt>
    <dgm:pt modelId="{FA4A3105-59CF-483C-86A1-CB5FD0FE743B}" type="parTrans" cxnId="{C21475B8-1D83-4401-A415-E25442A71A4D}">
      <dgm:prSet/>
      <dgm:spPr/>
      <dgm:t>
        <a:bodyPr/>
        <a:lstStyle/>
        <a:p>
          <a:endParaRPr lang="en-IN"/>
        </a:p>
      </dgm:t>
    </dgm:pt>
    <dgm:pt modelId="{9A0F49BA-DA46-449D-A5E8-32217955E62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Approved CI Build</a:t>
          </a:r>
        </a:p>
      </dgm:t>
    </dgm:pt>
    <dgm:pt modelId="{973AA155-2A8E-42F5-95A6-2DB225E7704D}" type="sibTrans" cxnId="{F49902C0-F2A9-4A66-8932-87268995356B}">
      <dgm:prSet/>
      <dgm:spPr/>
      <dgm:t>
        <a:bodyPr/>
        <a:lstStyle/>
        <a:p>
          <a:endParaRPr lang="en-IN"/>
        </a:p>
      </dgm:t>
    </dgm:pt>
    <dgm:pt modelId="{FF7C7368-D696-4977-B9BA-D0FE25B5F4DF}" type="parTrans" cxnId="{F49902C0-F2A9-4A66-8932-87268995356B}">
      <dgm:prSet/>
      <dgm:spPr/>
      <dgm:t>
        <a:bodyPr/>
        <a:lstStyle/>
        <a:p>
          <a:endParaRPr lang="en-IN"/>
        </a:p>
      </dgm:t>
    </dgm:pt>
    <dgm:pt modelId="{9A9C9BE6-B02B-456F-B199-0628C19FDE90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Final Security Compliance Status</a:t>
          </a:r>
        </a:p>
      </dgm:t>
    </dgm:pt>
    <dgm:pt modelId="{2B539D19-5E2B-4F16-A1A2-047D811D6158}" type="sibTrans" cxnId="{897706CE-B6E5-4754-99DD-EA42B07894CA}">
      <dgm:prSet/>
      <dgm:spPr/>
      <dgm:t>
        <a:bodyPr/>
        <a:lstStyle/>
        <a:p>
          <a:endParaRPr lang="en-IN"/>
        </a:p>
      </dgm:t>
    </dgm:pt>
    <dgm:pt modelId="{206E8F68-5B28-4E1A-B922-B6C62264F62F}" type="parTrans" cxnId="{897706CE-B6E5-4754-99DD-EA42B07894CA}">
      <dgm:prSet/>
      <dgm:spPr/>
      <dgm:t>
        <a:bodyPr/>
        <a:lstStyle/>
        <a:p>
          <a:endParaRPr lang="en-IN"/>
        </a:p>
      </dgm:t>
    </dgm:pt>
    <dgm:pt modelId="{EA363DCA-5873-45DD-8536-32BC8A63A965}">
      <dgm:prSet/>
      <dgm:spPr/>
      <dgm:t>
        <a:bodyPr/>
        <a:lstStyle/>
        <a:p>
          <a:pPr>
            <a:buNone/>
          </a:pPr>
          <a:r>
            <a:rPr lang="en-IN" dirty="0"/>
            <a:t>📤 </a:t>
          </a:r>
          <a:r>
            <a:rPr lang="en-IN" b="1" dirty="0"/>
            <a:t>Output</a:t>
          </a:r>
          <a:r>
            <a:rPr lang="en-IN" dirty="0"/>
            <a:t>:</a:t>
          </a:r>
        </a:p>
      </dgm:t>
    </dgm:pt>
    <dgm:pt modelId="{9CDB371A-D5A9-4F2C-9A05-A1BD7E3ED572}" type="sibTrans" cxnId="{88C4F42B-31D9-4FB8-8631-D7A8023C5B59}">
      <dgm:prSet/>
      <dgm:spPr/>
      <dgm:t>
        <a:bodyPr/>
        <a:lstStyle/>
        <a:p>
          <a:endParaRPr lang="en-IN"/>
        </a:p>
      </dgm:t>
    </dgm:pt>
    <dgm:pt modelId="{3CDBC0EC-0853-4DE3-B03B-7EDCED694F42}" type="parTrans" cxnId="{88C4F42B-31D9-4FB8-8631-D7A8023C5B59}">
      <dgm:prSet/>
      <dgm:spPr/>
      <dgm:t>
        <a:bodyPr/>
        <a:lstStyle/>
        <a:p>
          <a:endParaRPr lang="en-IN"/>
        </a:p>
      </dgm:t>
    </dgm:pt>
    <dgm:pt modelId="{D64BC723-E37F-4AC4-A90F-D6A602E42CE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Live Environment Deployment Logs</a:t>
          </a:r>
        </a:p>
      </dgm:t>
    </dgm:pt>
    <dgm:pt modelId="{92AED3B3-B9B9-4154-B48C-D1B5E3609ADC}" type="sibTrans" cxnId="{C050D975-BE27-4C93-822B-4F4B0D1010CC}">
      <dgm:prSet/>
      <dgm:spPr/>
      <dgm:t>
        <a:bodyPr/>
        <a:lstStyle/>
        <a:p>
          <a:endParaRPr lang="en-IN"/>
        </a:p>
      </dgm:t>
    </dgm:pt>
    <dgm:pt modelId="{D66625E8-D21C-4A31-9115-AD50C6588528}" type="parTrans" cxnId="{C050D975-BE27-4C93-822B-4F4B0D1010CC}">
      <dgm:prSet/>
      <dgm:spPr/>
      <dgm:t>
        <a:bodyPr/>
        <a:lstStyle/>
        <a:p>
          <a:endParaRPr lang="en-IN"/>
        </a:p>
      </dgm:t>
    </dgm:pt>
    <dgm:pt modelId="{704F8FE4-7C1D-429C-876A-43C8117EAA89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IN" dirty="0"/>
            <a:t>Deployment Health Status</a:t>
          </a:r>
        </a:p>
      </dgm:t>
    </dgm:pt>
    <dgm:pt modelId="{0C1535A6-0C49-4DAE-A0C4-A869D95BF8C9}" type="sibTrans" cxnId="{70A6E343-1247-4F5B-9258-962A38C02B9A}">
      <dgm:prSet/>
      <dgm:spPr/>
      <dgm:t>
        <a:bodyPr/>
        <a:lstStyle/>
        <a:p>
          <a:endParaRPr lang="en-IN"/>
        </a:p>
      </dgm:t>
    </dgm:pt>
    <dgm:pt modelId="{7638970E-43F2-4A7C-8C32-AE7B2CFE2F52}" type="parTrans" cxnId="{70A6E343-1247-4F5B-9258-962A38C02B9A}">
      <dgm:prSet/>
      <dgm:spPr/>
      <dgm:t>
        <a:bodyPr/>
        <a:lstStyle/>
        <a:p>
          <a:endParaRPr lang="en-IN"/>
        </a:p>
      </dgm:t>
    </dgm:pt>
    <dgm:pt modelId="{57D3B961-D436-4224-95FB-732B1DB96253}" type="pres">
      <dgm:prSet presAssocID="{1B56ECA1-CFBC-4F60-A575-099C0731BE9D}" presName="theList" presStyleCnt="0">
        <dgm:presLayoutVars>
          <dgm:dir/>
          <dgm:animLvl val="lvl"/>
          <dgm:resizeHandles val="exact"/>
        </dgm:presLayoutVars>
      </dgm:prSet>
      <dgm:spPr/>
    </dgm:pt>
    <dgm:pt modelId="{EAB71C04-570A-4F95-A680-B313F9124E54}" type="pres">
      <dgm:prSet presAssocID="{000925CE-30FC-4005-AB4A-40ADBF02706D}" presName="compNode" presStyleCnt="0"/>
      <dgm:spPr/>
    </dgm:pt>
    <dgm:pt modelId="{E58DC0F1-F36B-4DBE-BD3C-68DAAAA3E06D}" type="pres">
      <dgm:prSet presAssocID="{000925CE-30FC-4005-AB4A-40ADBF02706D}" presName="aNode" presStyleLbl="bgShp" presStyleIdx="0" presStyleCnt="7"/>
      <dgm:spPr/>
    </dgm:pt>
    <dgm:pt modelId="{3B7A9050-83A8-4058-98B8-FC377F22A346}" type="pres">
      <dgm:prSet presAssocID="{000925CE-30FC-4005-AB4A-40ADBF02706D}" presName="textNode" presStyleLbl="bgShp" presStyleIdx="0" presStyleCnt="7"/>
      <dgm:spPr/>
    </dgm:pt>
    <dgm:pt modelId="{E714C6E0-BCE5-4270-B5E4-208BE60CF83D}" type="pres">
      <dgm:prSet presAssocID="{000925CE-30FC-4005-AB4A-40ADBF02706D}" presName="compChildNode" presStyleCnt="0"/>
      <dgm:spPr/>
    </dgm:pt>
    <dgm:pt modelId="{2E4D7C9C-3A97-470B-996B-31A93472F8A9}" type="pres">
      <dgm:prSet presAssocID="{000925CE-30FC-4005-AB4A-40ADBF02706D}" presName="theInnerList" presStyleCnt="0"/>
      <dgm:spPr/>
    </dgm:pt>
    <dgm:pt modelId="{9DF3149F-6699-40DA-8A46-3A45573BF59C}" type="pres">
      <dgm:prSet presAssocID="{5ACC6674-D78B-4E7D-8C55-A87C69E5153F}" presName="childNode" presStyleLbl="node1" presStyleIdx="0" presStyleCnt="13">
        <dgm:presLayoutVars>
          <dgm:bulletEnabled val="1"/>
        </dgm:presLayoutVars>
      </dgm:prSet>
      <dgm:spPr/>
    </dgm:pt>
    <dgm:pt modelId="{54FA1918-9776-4B76-BBD2-A2264BB9914A}" type="pres">
      <dgm:prSet presAssocID="{5ACC6674-D78B-4E7D-8C55-A87C69E5153F}" presName="aSpace2" presStyleCnt="0"/>
      <dgm:spPr/>
    </dgm:pt>
    <dgm:pt modelId="{68ED2CAC-5383-448D-B925-195BFC461052}" type="pres">
      <dgm:prSet presAssocID="{39F46BB7-0FF9-4776-8C33-76E1B8149746}" presName="childNode" presStyleLbl="node1" presStyleIdx="1" presStyleCnt="13" custScaleY="47241">
        <dgm:presLayoutVars>
          <dgm:bulletEnabled val="1"/>
        </dgm:presLayoutVars>
      </dgm:prSet>
      <dgm:spPr/>
    </dgm:pt>
    <dgm:pt modelId="{2E295BC1-9869-4F1C-8D32-2AC247646600}" type="pres">
      <dgm:prSet presAssocID="{000925CE-30FC-4005-AB4A-40ADBF02706D}" presName="aSpace" presStyleCnt="0"/>
      <dgm:spPr/>
    </dgm:pt>
    <dgm:pt modelId="{44413F0F-45F4-4853-97E6-EF9BDD67B499}" type="pres">
      <dgm:prSet presAssocID="{5670AA13-E761-453C-8D61-9634546AC63C}" presName="compNode" presStyleCnt="0"/>
      <dgm:spPr/>
    </dgm:pt>
    <dgm:pt modelId="{DA6029D1-4C48-4232-BE1E-C68C46B83371}" type="pres">
      <dgm:prSet presAssocID="{5670AA13-E761-453C-8D61-9634546AC63C}" presName="aNode" presStyleLbl="bgShp" presStyleIdx="1" presStyleCnt="7"/>
      <dgm:spPr/>
    </dgm:pt>
    <dgm:pt modelId="{49A71AF8-274D-458A-8C5D-64DA94907673}" type="pres">
      <dgm:prSet presAssocID="{5670AA13-E761-453C-8D61-9634546AC63C}" presName="textNode" presStyleLbl="bgShp" presStyleIdx="1" presStyleCnt="7"/>
      <dgm:spPr/>
    </dgm:pt>
    <dgm:pt modelId="{297FE04C-E472-49C4-8E11-0BE0C28B00A1}" type="pres">
      <dgm:prSet presAssocID="{5670AA13-E761-453C-8D61-9634546AC63C}" presName="compChildNode" presStyleCnt="0"/>
      <dgm:spPr/>
    </dgm:pt>
    <dgm:pt modelId="{3BBFD1FE-CFD0-49FA-99D1-A22D1DDB7BC0}" type="pres">
      <dgm:prSet presAssocID="{5670AA13-E761-453C-8D61-9634546AC63C}" presName="theInnerList" presStyleCnt="0"/>
      <dgm:spPr/>
    </dgm:pt>
    <dgm:pt modelId="{AE3D5767-B0E2-4838-A48B-17B3C2ADFEC2}" type="pres">
      <dgm:prSet presAssocID="{1FF30F14-13B5-461F-9516-673C6CD474B7}" presName="childNode" presStyleLbl="node1" presStyleIdx="2" presStyleCnt="13" custScaleY="79701">
        <dgm:presLayoutVars>
          <dgm:bulletEnabled val="1"/>
        </dgm:presLayoutVars>
      </dgm:prSet>
      <dgm:spPr/>
    </dgm:pt>
    <dgm:pt modelId="{1731DA5E-9CBC-48C2-9D2D-B2BFCF00D0DB}" type="pres">
      <dgm:prSet presAssocID="{1FF30F14-13B5-461F-9516-673C6CD474B7}" presName="aSpace2" presStyleCnt="0"/>
      <dgm:spPr/>
    </dgm:pt>
    <dgm:pt modelId="{8D80C459-34E2-4EEF-A002-3B0CAD8614D1}" type="pres">
      <dgm:prSet presAssocID="{C9EBA5CB-5F95-4AAA-99A4-03F03B2CC850}" presName="childNode" presStyleLbl="node1" presStyleIdx="3" presStyleCnt="13" custScaleY="38920">
        <dgm:presLayoutVars>
          <dgm:bulletEnabled val="1"/>
        </dgm:presLayoutVars>
      </dgm:prSet>
      <dgm:spPr/>
    </dgm:pt>
    <dgm:pt modelId="{595E7BED-70F1-4853-91AB-8FD27D636C02}" type="pres">
      <dgm:prSet presAssocID="{5670AA13-E761-453C-8D61-9634546AC63C}" presName="aSpace" presStyleCnt="0"/>
      <dgm:spPr/>
    </dgm:pt>
    <dgm:pt modelId="{497878B9-792A-4DE9-9068-24B46923DECB}" type="pres">
      <dgm:prSet presAssocID="{6C0C8778-E965-4B70-A36C-5CC923102708}" presName="compNode" presStyleCnt="0"/>
      <dgm:spPr/>
    </dgm:pt>
    <dgm:pt modelId="{5F9347AF-34C3-4FA7-AA4A-80C4DCAB088B}" type="pres">
      <dgm:prSet presAssocID="{6C0C8778-E965-4B70-A36C-5CC923102708}" presName="aNode" presStyleLbl="bgShp" presStyleIdx="2" presStyleCnt="7"/>
      <dgm:spPr/>
    </dgm:pt>
    <dgm:pt modelId="{C4E68B02-47E2-4112-82D3-22567F42989C}" type="pres">
      <dgm:prSet presAssocID="{6C0C8778-E965-4B70-A36C-5CC923102708}" presName="textNode" presStyleLbl="bgShp" presStyleIdx="2" presStyleCnt="7"/>
      <dgm:spPr/>
    </dgm:pt>
    <dgm:pt modelId="{57196225-6BE5-496A-9095-A5F9CC2F7E6B}" type="pres">
      <dgm:prSet presAssocID="{6C0C8778-E965-4B70-A36C-5CC923102708}" presName="compChildNode" presStyleCnt="0"/>
      <dgm:spPr/>
    </dgm:pt>
    <dgm:pt modelId="{919B0661-4243-4045-8B80-C79D89098A1F}" type="pres">
      <dgm:prSet presAssocID="{6C0C8778-E965-4B70-A36C-5CC923102708}" presName="theInnerList" presStyleCnt="0"/>
      <dgm:spPr/>
    </dgm:pt>
    <dgm:pt modelId="{0B4396C5-A708-48A0-A435-1C319133EAD8}" type="pres">
      <dgm:prSet presAssocID="{6DC7DFB2-76DF-470F-84E0-61FEA2BE6FB6}" presName="childNode" presStyleLbl="node1" presStyleIdx="4" presStyleCnt="13">
        <dgm:presLayoutVars>
          <dgm:bulletEnabled val="1"/>
        </dgm:presLayoutVars>
      </dgm:prSet>
      <dgm:spPr/>
    </dgm:pt>
    <dgm:pt modelId="{43D32A71-096E-4C79-8A6F-824AFAE98BD7}" type="pres">
      <dgm:prSet presAssocID="{6DC7DFB2-76DF-470F-84E0-61FEA2BE6FB6}" presName="aSpace2" presStyleCnt="0"/>
      <dgm:spPr/>
    </dgm:pt>
    <dgm:pt modelId="{ED1C961C-CB58-46D9-8641-AE0716B06401}" type="pres">
      <dgm:prSet presAssocID="{3F338A01-E968-401F-BCC9-A816868727BE}" presName="childNode" presStyleLbl="node1" presStyleIdx="5" presStyleCnt="13" custScaleY="48284">
        <dgm:presLayoutVars>
          <dgm:bulletEnabled val="1"/>
        </dgm:presLayoutVars>
      </dgm:prSet>
      <dgm:spPr/>
    </dgm:pt>
    <dgm:pt modelId="{985578D2-CB9E-46F3-B279-C2BE4F979C90}" type="pres">
      <dgm:prSet presAssocID="{6C0C8778-E965-4B70-A36C-5CC923102708}" presName="aSpace" presStyleCnt="0"/>
      <dgm:spPr/>
    </dgm:pt>
    <dgm:pt modelId="{A1C5E2DA-9084-472F-8A7D-ABEBE953AD54}" type="pres">
      <dgm:prSet presAssocID="{E6F7803D-222A-4F47-8A74-A9F147D46A01}" presName="compNode" presStyleCnt="0"/>
      <dgm:spPr/>
    </dgm:pt>
    <dgm:pt modelId="{5976259D-90AF-46FA-B661-A0109B3BBBF9}" type="pres">
      <dgm:prSet presAssocID="{E6F7803D-222A-4F47-8A74-A9F147D46A01}" presName="aNode" presStyleLbl="bgShp" presStyleIdx="3" presStyleCnt="7"/>
      <dgm:spPr/>
    </dgm:pt>
    <dgm:pt modelId="{DA658F4F-C477-4037-BEEC-95FDDE3A3750}" type="pres">
      <dgm:prSet presAssocID="{E6F7803D-222A-4F47-8A74-A9F147D46A01}" presName="textNode" presStyleLbl="bgShp" presStyleIdx="3" presStyleCnt="7"/>
      <dgm:spPr/>
    </dgm:pt>
    <dgm:pt modelId="{0FF73BEB-B2B3-40B2-A77A-A561E7E48E75}" type="pres">
      <dgm:prSet presAssocID="{E6F7803D-222A-4F47-8A74-A9F147D46A01}" presName="compChildNode" presStyleCnt="0"/>
      <dgm:spPr/>
    </dgm:pt>
    <dgm:pt modelId="{8AC7CB7A-EF50-4DD2-B902-2ACCBC70DC50}" type="pres">
      <dgm:prSet presAssocID="{E6F7803D-222A-4F47-8A74-A9F147D46A01}" presName="theInnerList" presStyleCnt="0"/>
      <dgm:spPr/>
    </dgm:pt>
    <dgm:pt modelId="{633FBAAA-3577-4669-B408-E07048F1B987}" type="pres">
      <dgm:prSet presAssocID="{62F2B186-7A1D-4FAD-B68B-36318A3239CD}" presName="childNode" presStyleLbl="node1" presStyleIdx="6" presStyleCnt="13">
        <dgm:presLayoutVars>
          <dgm:bulletEnabled val="1"/>
        </dgm:presLayoutVars>
      </dgm:prSet>
      <dgm:spPr/>
    </dgm:pt>
    <dgm:pt modelId="{A9F7162F-34FD-4591-9223-840A92A4CE36}" type="pres">
      <dgm:prSet presAssocID="{62F2B186-7A1D-4FAD-B68B-36318A3239CD}" presName="aSpace2" presStyleCnt="0"/>
      <dgm:spPr/>
    </dgm:pt>
    <dgm:pt modelId="{D0193E2C-60D4-46E9-BF07-38839DE9F91F}" type="pres">
      <dgm:prSet presAssocID="{548B9F2C-BA7B-48CC-9713-787CE419D217}" presName="childNode" presStyleLbl="node1" presStyleIdx="7" presStyleCnt="13" custScaleY="45256">
        <dgm:presLayoutVars>
          <dgm:bulletEnabled val="1"/>
        </dgm:presLayoutVars>
      </dgm:prSet>
      <dgm:spPr/>
    </dgm:pt>
    <dgm:pt modelId="{BFADD51B-59F6-4384-90AB-01B4C777255C}" type="pres">
      <dgm:prSet presAssocID="{E6F7803D-222A-4F47-8A74-A9F147D46A01}" presName="aSpace" presStyleCnt="0"/>
      <dgm:spPr/>
    </dgm:pt>
    <dgm:pt modelId="{DD357901-DAFD-4206-86F0-2DE141C871D1}" type="pres">
      <dgm:prSet presAssocID="{6D4B3235-6ACB-4AA7-A854-72574A38F23F}" presName="compNode" presStyleCnt="0"/>
      <dgm:spPr/>
    </dgm:pt>
    <dgm:pt modelId="{428B113F-5AC8-47DC-A285-6F3E2373D88E}" type="pres">
      <dgm:prSet presAssocID="{6D4B3235-6ACB-4AA7-A854-72574A38F23F}" presName="aNode" presStyleLbl="bgShp" presStyleIdx="4" presStyleCnt="7"/>
      <dgm:spPr/>
    </dgm:pt>
    <dgm:pt modelId="{9604922E-67AB-4E03-BDAD-3252A56C80FC}" type="pres">
      <dgm:prSet presAssocID="{6D4B3235-6ACB-4AA7-A854-72574A38F23F}" presName="textNode" presStyleLbl="bgShp" presStyleIdx="4" presStyleCnt="7"/>
      <dgm:spPr/>
    </dgm:pt>
    <dgm:pt modelId="{CC4AFEAC-B3EA-4001-94F2-4710399AFEC7}" type="pres">
      <dgm:prSet presAssocID="{6D4B3235-6ACB-4AA7-A854-72574A38F23F}" presName="compChildNode" presStyleCnt="0"/>
      <dgm:spPr/>
    </dgm:pt>
    <dgm:pt modelId="{19D329D5-32B0-48E2-9F8A-CC153A45908C}" type="pres">
      <dgm:prSet presAssocID="{6D4B3235-6ACB-4AA7-A854-72574A38F23F}" presName="theInnerList" presStyleCnt="0"/>
      <dgm:spPr/>
    </dgm:pt>
    <dgm:pt modelId="{90E58593-7BB9-4893-B3E2-8C1D5DA9AABE}" type="pres">
      <dgm:prSet presAssocID="{F6E89982-DBE8-47C1-BA4D-108BFBE0AF18}" presName="childNode" presStyleLbl="node1" presStyleIdx="8" presStyleCnt="13">
        <dgm:presLayoutVars>
          <dgm:bulletEnabled val="1"/>
        </dgm:presLayoutVars>
      </dgm:prSet>
      <dgm:spPr/>
    </dgm:pt>
    <dgm:pt modelId="{0026FCCB-A291-43DF-9BC7-1F87514CE546}" type="pres">
      <dgm:prSet presAssocID="{F6E89982-DBE8-47C1-BA4D-108BFBE0AF18}" presName="aSpace2" presStyleCnt="0"/>
      <dgm:spPr/>
    </dgm:pt>
    <dgm:pt modelId="{2DAACA10-0781-4A44-9C26-874E225A552E}" type="pres">
      <dgm:prSet presAssocID="{FDA0E5E7-845B-420F-B224-143015A6DA19}" presName="childNode" presStyleLbl="node1" presStyleIdx="9" presStyleCnt="13" custScaleY="45332">
        <dgm:presLayoutVars>
          <dgm:bulletEnabled val="1"/>
        </dgm:presLayoutVars>
      </dgm:prSet>
      <dgm:spPr/>
    </dgm:pt>
    <dgm:pt modelId="{E2650BF8-862E-420A-B317-69F7D0660C24}" type="pres">
      <dgm:prSet presAssocID="{6D4B3235-6ACB-4AA7-A854-72574A38F23F}" presName="aSpace" presStyleCnt="0"/>
      <dgm:spPr/>
    </dgm:pt>
    <dgm:pt modelId="{2AF1C256-CCD9-431A-918A-8385A734DDEA}" type="pres">
      <dgm:prSet presAssocID="{DAF445EE-0706-42D9-8609-BD8DFFDC04B9}" presName="compNode" presStyleCnt="0"/>
      <dgm:spPr/>
    </dgm:pt>
    <dgm:pt modelId="{5AE68116-F484-4356-B288-07B54D716C11}" type="pres">
      <dgm:prSet presAssocID="{DAF445EE-0706-42D9-8609-BD8DFFDC04B9}" presName="aNode" presStyleLbl="bgShp" presStyleIdx="5" presStyleCnt="7"/>
      <dgm:spPr/>
    </dgm:pt>
    <dgm:pt modelId="{9FC1F1E2-CA39-4B08-870A-624B65634446}" type="pres">
      <dgm:prSet presAssocID="{DAF445EE-0706-42D9-8609-BD8DFFDC04B9}" presName="textNode" presStyleLbl="bgShp" presStyleIdx="5" presStyleCnt="7"/>
      <dgm:spPr/>
    </dgm:pt>
    <dgm:pt modelId="{90B14082-CA07-4C15-BC96-CD0A6035C315}" type="pres">
      <dgm:prSet presAssocID="{DAF445EE-0706-42D9-8609-BD8DFFDC04B9}" presName="compChildNode" presStyleCnt="0"/>
      <dgm:spPr/>
    </dgm:pt>
    <dgm:pt modelId="{9FDDA778-F284-486C-9D9F-AA4796129755}" type="pres">
      <dgm:prSet presAssocID="{DAF445EE-0706-42D9-8609-BD8DFFDC04B9}" presName="theInnerList" presStyleCnt="0"/>
      <dgm:spPr/>
    </dgm:pt>
    <dgm:pt modelId="{2813DA3A-E0A5-424C-A4E5-E52C7545A408}" type="pres">
      <dgm:prSet presAssocID="{CE348D43-3EA4-4BF6-B7AB-7AEFE05FDD48}" presName="childNode" presStyleLbl="node1" presStyleIdx="10" presStyleCnt="13">
        <dgm:presLayoutVars>
          <dgm:bulletEnabled val="1"/>
        </dgm:presLayoutVars>
      </dgm:prSet>
      <dgm:spPr/>
    </dgm:pt>
    <dgm:pt modelId="{03457365-C3E3-41C6-887E-6A87D5B78BFD}" type="pres">
      <dgm:prSet presAssocID="{CE348D43-3EA4-4BF6-B7AB-7AEFE05FDD48}" presName="aSpace2" presStyleCnt="0"/>
      <dgm:spPr/>
    </dgm:pt>
    <dgm:pt modelId="{71A6081A-2F21-4EDC-B685-5CE0D0E88CE0}" type="pres">
      <dgm:prSet presAssocID="{57737EE0-0FC8-41B1-A38C-50A52B42ABEA}" presName="childNode" presStyleLbl="node1" presStyleIdx="11" presStyleCnt="13" custScaleY="47241">
        <dgm:presLayoutVars>
          <dgm:bulletEnabled val="1"/>
        </dgm:presLayoutVars>
      </dgm:prSet>
      <dgm:spPr/>
    </dgm:pt>
    <dgm:pt modelId="{6F0BE0F1-F220-4755-B0AF-EA4B688A8866}" type="pres">
      <dgm:prSet presAssocID="{DAF445EE-0706-42D9-8609-BD8DFFDC04B9}" presName="aSpace" presStyleCnt="0"/>
      <dgm:spPr/>
    </dgm:pt>
    <dgm:pt modelId="{FD7FDF3B-A73F-49EB-B7AB-7D3DE7457816}" type="pres">
      <dgm:prSet presAssocID="{CDC242BA-950B-42F6-80F1-083CAB6E212C}" presName="compNode" presStyleCnt="0"/>
      <dgm:spPr/>
    </dgm:pt>
    <dgm:pt modelId="{C14C352E-48DA-4AB9-8DEC-EBE1A14BA123}" type="pres">
      <dgm:prSet presAssocID="{CDC242BA-950B-42F6-80F1-083CAB6E212C}" presName="aNode" presStyleLbl="bgShp" presStyleIdx="6" presStyleCnt="7"/>
      <dgm:spPr/>
    </dgm:pt>
    <dgm:pt modelId="{199C6839-0BA5-4BE0-BB49-2F34174E7EDE}" type="pres">
      <dgm:prSet presAssocID="{CDC242BA-950B-42F6-80F1-083CAB6E212C}" presName="textNode" presStyleLbl="bgShp" presStyleIdx="6" presStyleCnt="7"/>
      <dgm:spPr/>
    </dgm:pt>
    <dgm:pt modelId="{B1B7E590-77D8-4EE1-B6BD-D49C7BC2770F}" type="pres">
      <dgm:prSet presAssocID="{CDC242BA-950B-42F6-80F1-083CAB6E212C}" presName="compChildNode" presStyleCnt="0"/>
      <dgm:spPr/>
    </dgm:pt>
    <dgm:pt modelId="{BC6EA09C-F267-4232-9B62-AD5137B72D94}" type="pres">
      <dgm:prSet presAssocID="{CDC242BA-950B-42F6-80F1-083CAB6E212C}" presName="theInnerList" presStyleCnt="0"/>
      <dgm:spPr/>
    </dgm:pt>
    <dgm:pt modelId="{721D0663-4E8A-43E5-AD86-431C3E1A519C}" type="pres">
      <dgm:prSet presAssocID="{FCA73562-89A1-463F-8BC2-7976593CDBE0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E81D8200-E0C8-4C84-87A4-CD6DEF1E452B}" srcId="{F7A1F511-4564-4341-A6F6-E855DCA2525C}" destId="{947506A4-BE9E-4FDF-B1CC-505A3E85159D}" srcOrd="1" destOrd="0" parTransId="{D000D4A3-02B3-46D9-BCCF-2979A2BF0B3A}" sibTransId="{FBCB104E-5753-4A6B-A1F9-525736942CED}"/>
    <dgm:cxn modelId="{7BC1F502-22F0-4C60-ADC2-D892B3B57772}" type="presOf" srcId="{1B56ECA1-CFBC-4F60-A575-099C0731BE9D}" destId="{57D3B961-D436-4224-95FB-732B1DB96253}" srcOrd="0" destOrd="0" presId="urn:microsoft.com/office/officeart/2005/8/layout/lProcess2"/>
    <dgm:cxn modelId="{2ACF2C03-703D-4AE3-9D45-FD11E7F24CC6}" type="presOf" srcId="{EE7A296E-5DC6-4AD6-93E0-794F68D8A137}" destId="{633FBAAA-3577-4669-B408-E07048F1B987}" srcOrd="0" destOrd="3" presId="urn:microsoft.com/office/officeart/2005/8/layout/lProcess2"/>
    <dgm:cxn modelId="{7F9FDE05-235C-41F2-9203-D3DAB7638560}" type="presOf" srcId="{78AE917E-7115-4A2D-B1AD-591BCEF4B5C1}" destId="{AE3D5767-B0E2-4838-A48B-17B3C2ADFEC2}" srcOrd="0" destOrd="2" presId="urn:microsoft.com/office/officeart/2005/8/layout/lProcess2"/>
    <dgm:cxn modelId="{D7187906-E264-4A33-B63B-D81424152EBE}" type="presOf" srcId="{89895ACF-E43C-44BB-B0F0-32D280B3A867}" destId="{2813DA3A-E0A5-424C-A4E5-E52C7545A408}" srcOrd="0" destOrd="4" presId="urn:microsoft.com/office/officeart/2005/8/layout/lProcess2"/>
    <dgm:cxn modelId="{6318CD07-4ACC-48D1-B2DE-EA4E1E677058}" srcId="{1FF30F14-13B5-461F-9516-673C6CD474B7}" destId="{BB116AAE-E2DE-48FD-9B64-1945C53D8DFB}" srcOrd="0" destOrd="0" parTransId="{3DB8BFAF-2F63-447A-8146-CDC58A3FF43D}" sibTransId="{880575A1-42A0-4BCF-A27E-CF8EA003194F}"/>
    <dgm:cxn modelId="{69FA2A09-3D10-458E-949E-909846C88593}" type="presOf" srcId="{98B49889-FE5B-4FB7-AFB9-1847395C617D}" destId="{0B4396C5-A708-48A0-A435-1C319133EAD8}" srcOrd="0" destOrd="1" presId="urn:microsoft.com/office/officeart/2005/8/layout/lProcess2"/>
    <dgm:cxn modelId="{F7054609-2B41-486A-9F31-934B79D3D10C}" type="presOf" srcId="{F999FE09-C902-42FD-B10C-49DECAE68435}" destId="{90E58593-7BB9-4893-B3E2-8C1D5DA9AABE}" srcOrd="0" destOrd="3" presId="urn:microsoft.com/office/officeart/2005/8/layout/lProcess2"/>
    <dgm:cxn modelId="{82EDF609-BACE-490F-874F-F676406A7CA4}" srcId="{85FD1D02-AC59-42A3-A804-19AF80CD74C1}" destId="{DD5DC490-CB20-409C-AFB0-93DBCC7066AF}" srcOrd="0" destOrd="0" parTransId="{392FF059-D912-4549-9354-84340AD7430E}" sibTransId="{8305FAA2-5C6E-4010-B56C-1D8D8B9BCA15}"/>
    <dgm:cxn modelId="{5138D20B-7E13-4269-9B39-4F376CE08984}" type="presOf" srcId="{6C0C8778-E965-4B70-A36C-5CC923102708}" destId="{5F9347AF-34C3-4FA7-AA4A-80C4DCAB088B}" srcOrd="0" destOrd="0" presId="urn:microsoft.com/office/officeart/2005/8/layout/lProcess2"/>
    <dgm:cxn modelId="{BA0A290D-C488-4EB0-9C66-B0CCBCEA4F94}" type="presOf" srcId="{FCA73562-89A1-463F-8BC2-7976593CDBE0}" destId="{721D0663-4E8A-43E5-AD86-431C3E1A519C}" srcOrd="0" destOrd="0" presId="urn:microsoft.com/office/officeart/2005/8/layout/lProcess2"/>
    <dgm:cxn modelId="{499D7C0D-9E8B-4948-B3BF-B2A1A6484D0F}" srcId="{F3E7D8AE-9CE8-4AE9-A766-3A829B755F59}" destId="{26ABC9B6-77A7-4ECE-8ED1-F1F5C1683FFB}" srcOrd="0" destOrd="0" parTransId="{7FD03FF8-9EDD-4AE3-9E48-186DC0D61C8E}" sibTransId="{73A701F5-81D2-4500-80C7-919CEACA4E7C}"/>
    <dgm:cxn modelId="{FE34EF10-F3C0-42DD-A864-96531677851A}" srcId="{F3E7D8AE-9CE8-4AE9-A766-3A829B755F59}" destId="{B86D6034-C785-4787-9218-C09A4BCF65AC}" srcOrd="1" destOrd="0" parTransId="{FE8F7E0B-7641-4CB0-8E11-11870804CFB1}" sibTransId="{AFB10ED7-FD37-4B47-BDD9-79FD192BB0F8}"/>
    <dgm:cxn modelId="{D7BE1D12-C692-4A3C-921E-1FF50EA675A5}" type="presOf" srcId="{C9EBA5CB-5F95-4AAA-99A4-03F03B2CC850}" destId="{8D80C459-34E2-4EEF-A002-3B0CAD8614D1}" srcOrd="0" destOrd="0" presId="urn:microsoft.com/office/officeart/2005/8/layout/lProcess2"/>
    <dgm:cxn modelId="{1AFD7713-F27E-4365-92AC-F4E007420693}" type="presOf" srcId="{CF08A1C7-BD61-4955-BE69-63CB4DBF9886}" destId="{AE3D5767-B0E2-4838-A48B-17B3C2ADFEC2}" srcOrd="0" destOrd="3" presId="urn:microsoft.com/office/officeart/2005/8/layout/lProcess2"/>
    <dgm:cxn modelId="{6B1B0C17-8440-410B-8D5D-B7FB93A8F87B}" type="presOf" srcId="{000925CE-30FC-4005-AB4A-40ADBF02706D}" destId="{3B7A9050-83A8-4058-98B8-FC377F22A346}" srcOrd="1" destOrd="0" presId="urn:microsoft.com/office/officeart/2005/8/layout/lProcess2"/>
    <dgm:cxn modelId="{917B3417-6B10-4F8A-9FA2-5C197BECC8A7}" type="presOf" srcId="{9B7A17B3-0E57-45F3-94BF-6783637F0433}" destId="{90E58593-7BB9-4893-B3E2-8C1D5DA9AABE}" srcOrd="0" destOrd="8" presId="urn:microsoft.com/office/officeart/2005/8/layout/lProcess2"/>
    <dgm:cxn modelId="{DFFB8617-3419-459F-ABFC-5B5D0A16B8A9}" type="presOf" srcId="{1B0FED71-3B79-45B6-8F4D-B7000FA4E1E5}" destId="{9DF3149F-6699-40DA-8A46-3A45573BF59C}" srcOrd="0" destOrd="6" presId="urn:microsoft.com/office/officeart/2005/8/layout/lProcess2"/>
    <dgm:cxn modelId="{7A666319-8084-42E5-9594-D71E32CB39F8}" srcId="{C1383B62-65F8-4E30-B8E3-9EE94325E2C7}" destId="{3DF7D64F-0F3D-4DBF-AC08-1F61A4E10CE8}" srcOrd="1" destOrd="0" parTransId="{953CCE4C-D846-44D3-807B-4461EFA4BF48}" sibTransId="{7F9BA151-871B-4184-8D38-0BD461E4BB6A}"/>
    <dgm:cxn modelId="{24875C1A-CA81-4541-A132-C9220719C0DF}" type="presOf" srcId="{5DC60EFB-9BB9-4A40-A3A1-7D16381D712C}" destId="{AE3D5767-B0E2-4838-A48B-17B3C2ADFEC2}" srcOrd="0" destOrd="5" presId="urn:microsoft.com/office/officeart/2005/8/layout/lProcess2"/>
    <dgm:cxn modelId="{6E108A1B-4F82-4DA4-8E45-D3E63FBA522A}" type="presOf" srcId="{6D4B3235-6ACB-4AA7-A854-72574A38F23F}" destId="{428B113F-5AC8-47DC-A285-6F3E2373D88E}" srcOrd="0" destOrd="0" presId="urn:microsoft.com/office/officeart/2005/8/layout/lProcess2"/>
    <dgm:cxn modelId="{25359F1C-BE3F-4C9B-9055-FF8C2CAF2DBE}" type="presOf" srcId="{E6F7803D-222A-4F47-8A74-A9F147D46A01}" destId="{5976259D-90AF-46FA-B661-A0109B3BBBF9}" srcOrd="0" destOrd="0" presId="urn:microsoft.com/office/officeart/2005/8/layout/lProcess2"/>
    <dgm:cxn modelId="{AB7DBE1F-2E1E-45BB-B070-C93D61B2C9EB}" type="presOf" srcId="{AA2583B6-84E9-4597-810E-E8074B142A8C}" destId="{90E58593-7BB9-4893-B3E2-8C1D5DA9AABE}" srcOrd="0" destOrd="2" presId="urn:microsoft.com/office/officeart/2005/8/layout/lProcess2"/>
    <dgm:cxn modelId="{5E460B21-D1AD-4DDF-BF84-814EAE91A5A7}" srcId="{3E70BEB3-57AF-4D6D-8924-0F99C322401F}" destId="{7DB5A20D-2669-44AB-9C0A-BA0EF49E1354}" srcOrd="0" destOrd="0" parTransId="{A8F815E4-43A4-43A7-9064-CE124491B5F3}" sibTransId="{B7B84449-C0A9-401B-B610-8C2436EB1E86}"/>
    <dgm:cxn modelId="{54E26023-0736-4DFD-B346-5C1778716415}" srcId="{F6E89982-DBE8-47C1-BA4D-108BFBE0AF18}" destId="{D60A5BCB-5BA7-4673-B55A-6E86EE3F8972}" srcOrd="0" destOrd="0" parTransId="{1F8C6192-8B85-4465-9594-EF74637234FD}" sibTransId="{F6CACCBF-E1E0-4820-8C0F-000D04D44137}"/>
    <dgm:cxn modelId="{ABFFB925-2284-485F-982F-F896DF056E0E}" type="presOf" srcId="{F7A1F511-4564-4341-A6F6-E855DCA2525C}" destId="{633FBAAA-3577-4669-B408-E07048F1B987}" srcOrd="0" destOrd="5" presId="urn:microsoft.com/office/officeart/2005/8/layout/lProcess2"/>
    <dgm:cxn modelId="{FF727A27-5D22-46A7-8ADC-F5D34A1EB7CA}" srcId="{D60A5BCB-5BA7-4673-B55A-6E86EE3F8972}" destId="{F999FE09-C902-42FD-B10C-49DECAE68435}" srcOrd="1" destOrd="0" parTransId="{910F805B-4161-4F57-A31E-D3E2D107296B}" sibTransId="{8BDE9B29-5B61-4C68-9683-B8CE8C787896}"/>
    <dgm:cxn modelId="{4C892529-1A89-4416-B867-C8CEFA74C11B}" type="presOf" srcId="{DC97A347-CEF0-4DF0-B1AD-82414E0DF76B}" destId="{AE3D5767-B0E2-4838-A48B-17B3C2ADFEC2}" srcOrd="0" destOrd="6" presId="urn:microsoft.com/office/officeart/2005/8/layout/lProcess2"/>
    <dgm:cxn modelId="{88C4F42B-31D9-4FB8-8631-D7A8023C5B59}" srcId="{FCA73562-89A1-463F-8BC2-7976593CDBE0}" destId="{EA363DCA-5873-45DD-8536-32BC8A63A965}" srcOrd="1" destOrd="0" parTransId="{3CDBC0EC-0853-4DE3-B03B-7EDCED694F42}" sibTransId="{9CDB371A-D5A9-4F2C-9A05-A1BD7E3ED572}"/>
    <dgm:cxn modelId="{0DC40B2C-FFB8-463C-8CEE-37986F0E8FDE}" srcId="{3E70BEB3-57AF-4D6D-8924-0F99C322401F}" destId="{EFA57D7B-934F-4FD0-9921-079625796D7D}" srcOrd="1" destOrd="0" parTransId="{39598012-745B-4CBD-925D-95967B2A278C}" sibTransId="{AFC622F1-8828-49D0-AAAF-827986E69177}"/>
    <dgm:cxn modelId="{9E4E312D-971F-4E66-A6D5-503BBA049109}" srcId="{88155EB1-D4F5-4DA0-98DF-21400ABF70C7}" destId="{FD66FC4E-68C0-4643-A23E-72E42B240A18}" srcOrd="1" destOrd="0" parTransId="{9DEB6596-0336-40D9-920F-A52A2CFCD5AE}" sibTransId="{9C7FBDA0-BB82-4937-94D1-11D01F82BCC9}"/>
    <dgm:cxn modelId="{84062C30-88EA-4181-BDB5-8E9D7E0E9E94}" type="presOf" srcId="{72CF72AD-F5CC-45E4-9523-0DDF4FE37B22}" destId="{9DF3149F-6699-40DA-8A46-3A45573BF59C}" srcOrd="0" destOrd="7" presId="urn:microsoft.com/office/officeart/2005/8/layout/lProcess2"/>
    <dgm:cxn modelId="{6AF01832-47BA-4A6D-9BC2-10D8DCD95D32}" srcId="{88155EB1-D4F5-4DA0-98DF-21400ABF70C7}" destId="{89895ACF-E43C-44BB-B0F0-32D280B3A867}" srcOrd="2" destOrd="0" parTransId="{4C89E5B0-D991-4737-BD58-6757D4FAE991}" sibTransId="{37C587FC-A998-4624-9018-4C8799C0CFAC}"/>
    <dgm:cxn modelId="{BCA47532-BF3C-417D-B78D-7260553AFB2F}" srcId="{6C0C8778-E965-4B70-A36C-5CC923102708}" destId="{6DC7DFB2-76DF-470F-84E0-61FEA2BE6FB6}" srcOrd="0" destOrd="0" parTransId="{CC96A216-4C82-4AEE-B5A0-1A24FACB53D7}" sibTransId="{BD084394-BB4C-4B65-AF78-F94F002DC6F6}"/>
    <dgm:cxn modelId="{4C265A33-EF24-4783-ACEF-D00535893F55}" type="presOf" srcId="{67D9694D-0BD7-4C39-888F-369CACA9DF0D}" destId="{633FBAAA-3577-4669-B408-E07048F1B987}" srcOrd="0" destOrd="6" presId="urn:microsoft.com/office/officeart/2005/8/layout/lProcess2"/>
    <dgm:cxn modelId="{61F92534-01B9-40BC-A63F-143CAC454D3B}" type="presOf" srcId="{CDC242BA-950B-42F6-80F1-083CAB6E212C}" destId="{199C6839-0BA5-4BE0-BB49-2F34174E7EDE}" srcOrd="1" destOrd="0" presId="urn:microsoft.com/office/officeart/2005/8/layout/lProcess2"/>
    <dgm:cxn modelId="{53194534-33BA-4C75-916C-AE30AE2814A6}" srcId="{98B49889-FE5B-4FB7-AFB9-1847395C617D}" destId="{844DD350-3D9D-4B1F-929B-3C1099315816}" srcOrd="1" destOrd="0" parTransId="{5293F83F-88FD-4BA8-9758-4009DB8E293B}" sibTransId="{4C0D9EF2-945A-4BDC-B993-D4FD7403CC70}"/>
    <dgm:cxn modelId="{066EB036-37E0-463D-AA83-2666A7012D9F}" type="presOf" srcId="{548B9F2C-BA7B-48CC-9713-787CE419D217}" destId="{D0193E2C-60D4-46E9-BF07-38839DE9F91F}" srcOrd="0" destOrd="0" presId="urn:microsoft.com/office/officeart/2005/8/layout/lProcess2"/>
    <dgm:cxn modelId="{B58EE236-732B-43CC-87F0-59677DF6E6B0}" type="presOf" srcId="{3F338A01-E968-401F-BCC9-A816868727BE}" destId="{ED1C961C-CB58-46D9-8641-AE0716B06401}" srcOrd="0" destOrd="0" presId="urn:microsoft.com/office/officeart/2005/8/layout/lProcess2"/>
    <dgm:cxn modelId="{18F4D837-693A-4E76-A6D0-93426E956C64}" srcId="{5ACC6674-D78B-4E7D-8C55-A87C69E5153F}" destId="{1B0FED71-3B79-45B6-8F4D-B7000FA4E1E5}" srcOrd="1" destOrd="0" parTransId="{4256AD75-5CD6-488F-AD6E-D7200F59D808}" sibTransId="{1170F170-4DAE-445E-A1F9-701F869AF392}"/>
    <dgm:cxn modelId="{0703033A-4C8C-49A4-92FB-6E33E1F3E7A3}" srcId="{6D4B3235-6ACB-4AA7-A854-72574A38F23F}" destId="{F6E89982-DBE8-47C1-BA4D-108BFBE0AF18}" srcOrd="0" destOrd="0" parTransId="{90040FB4-1FE2-4BED-BF93-4611DC44CF6B}" sibTransId="{D067AF3E-FE35-42E4-89F8-0F796EA3ECD4}"/>
    <dgm:cxn modelId="{441F0F3A-BAC6-4FFE-BDD0-3AD48FB79755}" srcId="{62F2B186-7A1D-4FAD-B68B-36318A3239CD}" destId="{F7A1F511-4564-4341-A6F6-E855DCA2525C}" srcOrd="1" destOrd="0" parTransId="{6C72263E-A273-4805-8813-59706270C612}" sibTransId="{542A130F-5944-4FC6-91A7-F63703244E95}"/>
    <dgm:cxn modelId="{4B3FF83E-808E-488C-9C81-43FCB432E92B}" type="presOf" srcId="{D64BC723-E37F-4AC4-A90F-D6A602E42CEF}" destId="{721D0663-4E8A-43E5-AD86-431C3E1A519C}" srcOrd="0" destOrd="5" presId="urn:microsoft.com/office/officeart/2005/8/layout/lProcess2"/>
    <dgm:cxn modelId="{980F235C-987C-49F3-9599-7EF8B7E74545}" type="presOf" srcId="{5ACC6674-D78B-4E7D-8C55-A87C69E5153F}" destId="{9DF3149F-6699-40DA-8A46-3A45573BF59C}" srcOrd="0" destOrd="0" presId="urn:microsoft.com/office/officeart/2005/8/layout/lProcess2"/>
    <dgm:cxn modelId="{66EA1041-3530-463D-B657-EC0EC81C336E}" srcId="{6DC7DFB2-76DF-470F-84E0-61FEA2BE6FB6}" destId="{98B49889-FE5B-4FB7-AFB9-1847395C617D}" srcOrd="0" destOrd="0" parTransId="{E67609BE-FF22-4AA8-A8E9-199FE3A863DE}" sibTransId="{93037106-E498-4EDD-8B06-FA6DDD9ED7D9}"/>
    <dgm:cxn modelId="{C23EDA62-700A-4B09-A0E2-FFC9E454B670}" type="presOf" srcId="{39F46BB7-0FF9-4776-8C33-76E1B8149746}" destId="{68ED2CAC-5383-448D-B925-195BFC461052}" srcOrd="0" destOrd="0" presId="urn:microsoft.com/office/officeart/2005/8/layout/lProcess2"/>
    <dgm:cxn modelId="{755F4563-C822-4625-810D-74CBC774572B}" srcId="{5DC60EFB-9BB9-4A40-A3A1-7D16381D712C}" destId="{DAE25DA9-0D66-4096-9753-6D7CA144C5C1}" srcOrd="1" destOrd="0" parTransId="{52A5A795-8DAA-47AA-BC9E-46BA9DFB9C8F}" sibTransId="{FDD78348-3F98-4AD6-94FF-FBE5E70FACBF}"/>
    <dgm:cxn modelId="{70A6E343-1247-4F5B-9258-962A38C02B9A}" srcId="{EA363DCA-5873-45DD-8536-32BC8A63A965}" destId="{704F8FE4-7C1D-429C-876A-43C8117EAA89}" srcOrd="1" destOrd="0" parTransId="{7638970E-43F2-4A7C-8C32-AE7B2CFE2F52}" sibTransId="{0C1535A6-0C49-4DAE-A0C4-A869D95BF8C9}"/>
    <dgm:cxn modelId="{7F6EB365-D73B-4473-8B9C-FF585CB7F1A5}" type="presOf" srcId="{81FDB17C-B1B8-4125-B39F-1904D1B640B1}" destId="{633FBAAA-3577-4669-B408-E07048F1B987}" srcOrd="0" destOrd="4" presId="urn:microsoft.com/office/officeart/2005/8/layout/lProcess2"/>
    <dgm:cxn modelId="{02AA1B66-3CF6-4F8B-97F6-A3ACBBA094DF}" srcId="{85FD1D02-AC59-42A3-A804-19AF80CD74C1}" destId="{69BB9851-D3D6-4333-80BB-16020C81411D}" srcOrd="1" destOrd="0" parTransId="{5F27766D-6264-4778-8DF2-5D4D7C55EDE2}" sibTransId="{763F1129-5758-413B-984F-8CCFF47496B2}"/>
    <dgm:cxn modelId="{3B635967-465B-4A5C-85F2-ACBA1F5E9668}" srcId="{6C0C8778-E965-4B70-A36C-5CC923102708}" destId="{3F338A01-E968-401F-BCC9-A816868727BE}" srcOrd="1" destOrd="0" parTransId="{6BD9BDA5-1B75-41F8-8134-EA6AFA0166E9}" sibTransId="{3C6256DD-E1B5-4998-80A0-7B8CA74AFB6E}"/>
    <dgm:cxn modelId="{63098367-E671-4924-BEB1-E6DA5AA483CF}" type="presOf" srcId="{FDA0E5E7-845B-420F-B224-143015A6DA19}" destId="{2DAACA10-0781-4A44-9C26-874E225A552E}" srcOrd="0" destOrd="0" presId="urn:microsoft.com/office/officeart/2005/8/layout/lProcess2"/>
    <dgm:cxn modelId="{5AFF0248-19D4-4692-8863-A1E2C864C4C8}" type="presOf" srcId="{B02CB66A-9D8B-4DDD-B1DF-3172D29569D4}" destId="{9DF3149F-6699-40DA-8A46-3A45573BF59C}" srcOrd="0" destOrd="4" presId="urn:microsoft.com/office/officeart/2005/8/layout/lProcess2"/>
    <dgm:cxn modelId="{39A0C24A-FB4A-4A3D-B9AD-6149ED0E944F}" srcId="{DAF445EE-0706-42D9-8609-BD8DFFDC04B9}" destId="{CE348D43-3EA4-4BF6-B7AB-7AEFE05FDD48}" srcOrd="0" destOrd="0" parTransId="{8CC98172-0EB2-4E7B-A04C-8218B0FBDD0C}" sibTransId="{B4945596-E731-4ADC-96FB-9474C877F15C}"/>
    <dgm:cxn modelId="{83B6F16A-7F72-4EA4-A99A-5F85F93A01B2}" type="presOf" srcId="{62F2B186-7A1D-4FAD-B68B-36318A3239CD}" destId="{633FBAAA-3577-4669-B408-E07048F1B987}" srcOrd="0" destOrd="0" presId="urn:microsoft.com/office/officeart/2005/8/layout/lProcess2"/>
    <dgm:cxn modelId="{18A3204C-94DE-49B2-B785-02E9D00FEA42}" srcId="{1B56ECA1-CFBC-4F60-A575-099C0731BE9D}" destId="{DAF445EE-0706-42D9-8609-BD8DFFDC04B9}" srcOrd="5" destOrd="0" parTransId="{519FFA07-DB90-472D-AC5F-3D47AE2EA36E}" sibTransId="{77536229-7487-421B-A6E9-1A7D27659D31}"/>
    <dgm:cxn modelId="{DFFAB44C-5E80-4BAC-9C68-E540C307530B}" srcId="{5670AA13-E761-453C-8D61-9634546AC63C}" destId="{1FF30F14-13B5-461F-9516-673C6CD474B7}" srcOrd="0" destOrd="0" parTransId="{FF28C942-20DB-4B3D-8E5D-CBD3852A0584}" sibTransId="{28B27D13-DA97-4961-BAA3-41802C8A1C74}"/>
    <dgm:cxn modelId="{20925C4D-8E23-4695-9C7E-47B38412031E}" type="presOf" srcId="{90B39D73-714B-46CA-897F-12E8E7E5F623}" destId="{9DF3149F-6699-40DA-8A46-3A45573BF59C}" srcOrd="0" destOrd="9" presId="urn:microsoft.com/office/officeart/2005/8/layout/lProcess2"/>
    <dgm:cxn modelId="{7767F16D-129A-4F5E-A794-3E97CADA1B08}" srcId="{1B56ECA1-CFBC-4F60-A575-099C0731BE9D}" destId="{CDC242BA-950B-42F6-80F1-083CAB6E212C}" srcOrd="6" destOrd="0" parTransId="{D0F6C36A-84D9-4489-B9F4-3AC388E816FE}" sibTransId="{C9E6E679-618B-454B-B946-46654D0A2287}"/>
    <dgm:cxn modelId="{0626C24F-7A07-4769-8D6A-60788D479D2E}" type="presOf" srcId="{3671D9F3-CD1E-44B7-81C9-82E369FBF06C}" destId="{2813DA3A-E0A5-424C-A4E5-E52C7545A408}" srcOrd="0" destOrd="8" presId="urn:microsoft.com/office/officeart/2005/8/layout/lProcess2"/>
    <dgm:cxn modelId="{2CFBF46F-2910-41F2-A490-7EB851785624}" type="presOf" srcId="{69BB9851-D3D6-4333-80BB-16020C81411D}" destId="{2813DA3A-E0A5-424C-A4E5-E52C7545A408}" srcOrd="0" destOrd="7" presId="urn:microsoft.com/office/officeart/2005/8/layout/lProcess2"/>
    <dgm:cxn modelId="{53472A50-92EA-4ED3-86E5-E2B37316DD71}" type="presOf" srcId="{1ABA259B-157A-47AE-9404-F33AC2987CF6}" destId="{2813DA3A-E0A5-424C-A4E5-E52C7545A408}" srcOrd="0" destOrd="2" presId="urn:microsoft.com/office/officeart/2005/8/layout/lProcess2"/>
    <dgm:cxn modelId="{C7246E54-3DEC-416E-98D9-9EEA1A13DFD9}" type="presOf" srcId="{EB047C28-7BF1-4B43-BA2D-71590ED008EA}" destId="{0B4396C5-A708-48A0-A435-1C319133EAD8}" srcOrd="0" destOrd="2" presId="urn:microsoft.com/office/officeart/2005/8/layout/lProcess2"/>
    <dgm:cxn modelId="{623C6F55-2404-4699-92B8-092D4EEB9F46}" srcId="{BB116AAE-E2DE-48FD-9B64-1945C53D8DFB}" destId="{F6C93E4E-F185-48F3-99B5-4454C28BBA83}" srcOrd="2" destOrd="0" parTransId="{B7CCDD45-3C3C-40A0-BE86-779086E70357}" sibTransId="{4AD2AF1E-54FB-401B-9A58-F2E2A60BDB1C}"/>
    <dgm:cxn modelId="{EDD58875-4F7C-40E9-AFB3-2FA11861F782}" type="presOf" srcId="{D60A5BCB-5BA7-4673-B55A-6E86EE3F8972}" destId="{90E58593-7BB9-4893-B3E2-8C1D5DA9AABE}" srcOrd="0" destOrd="1" presId="urn:microsoft.com/office/officeart/2005/8/layout/lProcess2"/>
    <dgm:cxn modelId="{C050D975-BE27-4C93-822B-4F4B0D1010CC}" srcId="{EA363DCA-5873-45DD-8536-32BC8A63A965}" destId="{D64BC723-E37F-4AC4-A90F-D6A602E42CEF}" srcOrd="0" destOrd="0" parTransId="{D66625E8-D21C-4A31-9115-AD50C6588528}" sibTransId="{92AED3B3-B9B9-4154-B48C-D1B5E3609ADC}"/>
    <dgm:cxn modelId="{94D56556-1F33-40A9-A7B2-1C826C2596A8}" type="presOf" srcId="{075C971C-CE3B-46BE-A936-F6A460711210}" destId="{0B4396C5-A708-48A0-A435-1C319133EAD8}" srcOrd="0" destOrd="8" presId="urn:microsoft.com/office/officeart/2005/8/layout/lProcess2"/>
    <dgm:cxn modelId="{A458A556-C340-477E-9917-5AF1EE62C77C}" type="presOf" srcId="{ABCD6CED-F8D8-48C1-BDC2-C60B7B87D4E9}" destId="{9DF3149F-6699-40DA-8A46-3A45573BF59C}" srcOrd="0" destOrd="5" presId="urn:microsoft.com/office/officeart/2005/8/layout/lProcess2"/>
    <dgm:cxn modelId="{04CCC657-F17E-4DC1-AEE8-73760DDD4228}" srcId="{1B0FED71-3B79-45B6-8F4D-B7000FA4E1E5}" destId="{90B39D73-714B-46CA-897F-12E8E7E5F623}" srcOrd="2" destOrd="0" parTransId="{C7B14D2C-1839-4AD5-973C-38B09C3E897D}" sibTransId="{C8DCBDAD-BF62-41DB-9FD3-431E85A9F794}"/>
    <dgm:cxn modelId="{D1F36958-F77E-40E7-B30A-10F1D4FF1FD3}" type="presOf" srcId="{DAF445EE-0706-42D9-8609-BD8DFFDC04B9}" destId="{5AE68116-F484-4356-B288-07B54D716C11}" srcOrd="0" destOrd="0" presId="urn:microsoft.com/office/officeart/2005/8/layout/lProcess2"/>
    <dgm:cxn modelId="{196D9858-5948-4617-B1A2-0AB20191A239}" type="presOf" srcId="{85FD1D02-AC59-42A3-A804-19AF80CD74C1}" destId="{2813DA3A-E0A5-424C-A4E5-E52C7545A408}" srcOrd="0" destOrd="5" presId="urn:microsoft.com/office/officeart/2005/8/layout/lProcess2"/>
    <dgm:cxn modelId="{02CEC178-97B6-40E7-9078-C339DC1BE9A9}" type="presOf" srcId="{6647185B-4DCD-45AB-A8BF-40B87ED38B92}" destId="{9DF3149F-6699-40DA-8A46-3A45573BF59C}" srcOrd="0" destOrd="8" presId="urn:microsoft.com/office/officeart/2005/8/layout/lProcess2"/>
    <dgm:cxn modelId="{46B4767E-F4CF-465C-B3A3-04BAE08C3EB7}" type="presOf" srcId="{57737EE0-0FC8-41B1-A38C-50A52B42ABEA}" destId="{71A6081A-2F21-4EDC-B685-5CE0D0E88CE0}" srcOrd="0" destOrd="0" presId="urn:microsoft.com/office/officeart/2005/8/layout/lProcess2"/>
    <dgm:cxn modelId="{2F692882-B48B-439D-9B4A-6C0FB4ACCBF2}" srcId="{1B56ECA1-CFBC-4F60-A575-099C0731BE9D}" destId="{E6F7803D-222A-4F47-8A74-A9F147D46A01}" srcOrd="3" destOrd="0" parTransId="{BDCF0E80-06CC-48AA-AEA3-F21EEF41B0CB}" sibTransId="{CEDFF789-7437-490B-8B27-2F30BB2C48A6}"/>
    <dgm:cxn modelId="{E7F6A083-5548-4BE0-AD3A-44805462D450}" type="presOf" srcId="{3DF7D64F-0F3D-4DBF-AC08-1F61A4E10CE8}" destId="{90E58593-7BB9-4893-B3E2-8C1D5DA9AABE}" srcOrd="0" destOrd="7" presId="urn:microsoft.com/office/officeart/2005/8/layout/lProcess2"/>
    <dgm:cxn modelId="{4BD1C184-3041-4040-9B69-CF797AAC05A2}" srcId="{F7A1F511-4564-4341-A6F6-E855DCA2525C}" destId="{67D9694D-0BD7-4C39-888F-369CACA9DF0D}" srcOrd="0" destOrd="0" parTransId="{2463994C-5016-4E28-A818-9374D21B40C9}" sibTransId="{14DE7DB5-F866-4090-8B9E-859A0317211D}"/>
    <dgm:cxn modelId="{03830685-0B75-4B67-859F-B66ADEBC8A84}" type="presOf" srcId="{CDC242BA-950B-42F6-80F1-083CAB6E212C}" destId="{C14C352E-48DA-4AB9-8DEC-EBE1A14BA123}" srcOrd="0" destOrd="0" presId="urn:microsoft.com/office/officeart/2005/8/layout/lProcess2"/>
    <dgm:cxn modelId="{820E0E87-2F3F-41D8-8351-393447535BC0}" type="presOf" srcId="{B86D6034-C785-4787-9218-C09A4BCF65AC}" destId="{9DF3149F-6699-40DA-8A46-3A45573BF59C}" srcOrd="0" destOrd="3" presId="urn:microsoft.com/office/officeart/2005/8/layout/lProcess2"/>
    <dgm:cxn modelId="{40857E88-EDAE-4388-A0A7-E2CCE88C0160}" srcId="{61F40295-9103-412F-BD3F-B8381073546F}" destId="{EE7A296E-5DC6-4AD6-93E0-794F68D8A137}" srcOrd="1" destOrd="0" parTransId="{FC8C1EEF-6B29-46B4-836F-E0CA86BF1491}" sibTransId="{57DC8504-BA3F-466F-BD7A-C7AE82B48010}"/>
    <dgm:cxn modelId="{B47BB488-88B3-43C5-9C99-5C28492E0152}" type="presOf" srcId="{B79D48E7-93BE-4F7A-8ADA-3968220C2F39}" destId="{721D0663-4E8A-43E5-AD86-431C3E1A519C}" srcOrd="0" destOrd="7" presId="urn:microsoft.com/office/officeart/2005/8/layout/lProcess2"/>
    <dgm:cxn modelId="{5710B489-E5D8-41DB-94DD-BA36592920FB}" srcId="{F3E7D8AE-9CE8-4AE9-A766-3A829B755F59}" destId="{ABCD6CED-F8D8-48C1-BDC2-C60B7B87D4E9}" srcOrd="3" destOrd="0" parTransId="{B7C759A1-D04D-49B2-8216-CA8CA7958980}" sibTransId="{9EF5310F-5654-4246-B6F4-D45002A6BDF8}"/>
    <dgm:cxn modelId="{CA1DC889-D0C6-4BC2-9A13-186B2CEED01F}" type="presOf" srcId="{947506A4-BE9E-4FDF-B1CC-505A3E85159D}" destId="{633FBAAA-3577-4669-B408-E07048F1B987}" srcOrd="0" destOrd="7" presId="urn:microsoft.com/office/officeart/2005/8/layout/lProcess2"/>
    <dgm:cxn modelId="{ED82068A-0D05-41CC-860E-9A3DB2E9F03F}" srcId="{E6F7803D-222A-4F47-8A74-A9F147D46A01}" destId="{62F2B186-7A1D-4FAD-B68B-36318A3239CD}" srcOrd="0" destOrd="0" parTransId="{B094A4B0-367E-4CD9-B77B-AB544C34430C}" sibTransId="{1A51FC05-E340-4AC9-8921-46D5865A9B35}"/>
    <dgm:cxn modelId="{3193E78B-C96F-49C4-96EF-303A99D8A80C}" type="presOf" srcId="{EA363DCA-5873-45DD-8536-32BC8A63A965}" destId="{721D0663-4E8A-43E5-AD86-431C3E1A519C}" srcOrd="0" destOrd="4" presId="urn:microsoft.com/office/officeart/2005/8/layout/lProcess2"/>
    <dgm:cxn modelId="{BC61098E-88AC-4782-9F29-B4D0A7D7CAA8}" srcId="{F6E89982-DBE8-47C1-BA4D-108BFBE0AF18}" destId="{C1383B62-65F8-4E30-B8E3-9EE94325E2C7}" srcOrd="1" destOrd="0" parTransId="{EDFF14C7-3DC0-410F-96A0-51F0286C04D1}" sibTransId="{85D3D573-1BCC-450E-A34D-8BAE6A4F9D8E}"/>
    <dgm:cxn modelId="{D7F9A18E-C632-4BC0-9B98-57328BA1B539}" type="presOf" srcId="{9A0F49BA-DA46-449D-A5E8-32217955E621}" destId="{721D0663-4E8A-43E5-AD86-431C3E1A519C}" srcOrd="0" destOrd="2" presId="urn:microsoft.com/office/officeart/2005/8/layout/lProcess2"/>
    <dgm:cxn modelId="{D5482C90-3ECA-4C57-8EFD-72BFD6289E14}" srcId="{1B56ECA1-CFBC-4F60-A575-099C0731BE9D}" destId="{6C0C8778-E965-4B70-A36C-5CC923102708}" srcOrd="2" destOrd="0" parTransId="{598470B4-9473-4D62-AD4E-A5FE0C207D50}" sibTransId="{D1BB9D0C-3692-46D6-88D6-F27A66D643E2}"/>
    <dgm:cxn modelId="{3707A694-47FF-419A-8F0A-3006BEA33484}" srcId="{F7A1F511-4564-4341-A6F6-E855DCA2525C}" destId="{990A5C40-2392-4543-99AB-474E8E273163}" srcOrd="2" destOrd="0" parTransId="{063CB1E3-3A02-4537-AED1-9FE2279E1321}" sibTransId="{07320254-32A5-4A4D-8459-94A5FC3F8F32}"/>
    <dgm:cxn modelId="{94906696-ED93-4C86-9795-F79D6359009B}" srcId="{1B0FED71-3B79-45B6-8F4D-B7000FA4E1E5}" destId="{72CF72AD-F5CC-45E4-9523-0DDF4FE37B22}" srcOrd="0" destOrd="0" parTransId="{59B721E2-653F-4350-B881-AB0BEB74A339}" sibTransId="{19CEB1DD-4A1C-4191-A97D-26B496129159}"/>
    <dgm:cxn modelId="{F492EA97-94D6-41A7-9289-F71D44B0906E}" srcId="{BB116AAE-E2DE-48FD-9B64-1945C53D8DFB}" destId="{78AE917E-7115-4A2D-B1AD-591BCEF4B5C1}" srcOrd="0" destOrd="0" parTransId="{4589C4E5-9C16-44D4-82EC-C5C8B90DBBE2}" sibTransId="{4B82AD5F-BC52-44DA-B7B8-4423D0A058B0}"/>
    <dgm:cxn modelId="{80B0349A-0153-43F5-A20A-C0025BE8CC01}" srcId="{C1383B62-65F8-4E30-B8E3-9EE94325E2C7}" destId="{9B7A17B3-0E57-45F3-94BF-6783637F0433}" srcOrd="2" destOrd="0" parTransId="{737BF36D-3B29-4344-9CBC-091D336F7463}" sibTransId="{61F979BD-77B1-4B97-9646-B07C9A522931}"/>
    <dgm:cxn modelId="{C767A09A-B41D-4155-A70F-783129CD14F2}" type="presOf" srcId="{26ABC9B6-77A7-4ECE-8ED1-F1F5C1683FFB}" destId="{9DF3149F-6699-40DA-8A46-3A45573BF59C}" srcOrd="0" destOrd="2" presId="urn:microsoft.com/office/officeart/2005/8/layout/lProcess2"/>
    <dgm:cxn modelId="{D55ECD9C-BB17-4080-A684-D7A8572CAB63}" srcId="{E6F7803D-222A-4F47-8A74-A9F147D46A01}" destId="{548B9F2C-BA7B-48CC-9713-787CE419D217}" srcOrd="1" destOrd="0" parTransId="{80EEF641-4235-4190-9CCB-E893F9D4E043}" sibTransId="{E9592035-092F-49CA-8E86-11629A836EC0}"/>
    <dgm:cxn modelId="{5D514E9D-7D9F-4D8E-A71F-892CE5D34ADC}" srcId="{BB116AAE-E2DE-48FD-9B64-1945C53D8DFB}" destId="{CF08A1C7-BD61-4955-BE69-63CB4DBF9886}" srcOrd="1" destOrd="0" parTransId="{29B5B116-7B5B-464C-A802-BA57D2E077B0}" sibTransId="{FA1612B1-8783-427C-B054-75763B69AD4D}"/>
    <dgm:cxn modelId="{4BC6D89E-361A-4A4D-B00A-5B7CC898CCF3}" srcId="{DAF445EE-0706-42D9-8609-BD8DFFDC04B9}" destId="{57737EE0-0FC8-41B1-A38C-50A52B42ABEA}" srcOrd="1" destOrd="0" parTransId="{7DD13FE9-2635-4F94-BED3-9BBD54AE33FB}" sibTransId="{0469161C-C404-403F-AC79-5F3A9E6D0D4A}"/>
    <dgm:cxn modelId="{A9AC39A1-E3C5-445E-814E-51337657751F}" type="presOf" srcId="{DAE25DA9-0D66-4096-9753-6D7CA144C5C1}" destId="{AE3D5767-B0E2-4838-A48B-17B3C2ADFEC2}" srcOrd="0" destOrd="7" presId="urn:microsoft.com/office/officeart/2005/8/layout/lProcess2"/>
    <dgm:cxn modelId="{45C153A4-6E16-4416-BEFF-74E87F93C2D0}" srcId="{000925CE-30FC-4005-AB4A-40ADBF02706D}" destId="{5ACC6674-D78B-4E7D-8C55-A87C69E5153F}" srcOrd="0" destOrd="0" parTransId="{726150AE-3DBE-4C70-B107-CDB28AF3687B}" sibTransId="{C5C3646A-56C6-4832-B2A9-1C47C6FEC287}"/>
    <dgm:cxn modelId="{CFB713A5-5CB6-4111-A95A-50A4EA18C263}" type="presOf" srcId="{6DC7DFB2-76DF-470F-84E0-61FEA2BE6FB6}" destId="{0B4396C5-A708-48A0-A435-1C319133EAD8}" srcOrd="0" destOrd="0" presId="urn:microsoft.com/office/officeart/2005/8/layout/lProcess2"/>
    <dgm:cxn modelId="{992643A6-EED4-437A-A5FC-CE6C7D7C9E89}" srcId="{3E70BEB3-57AF-4D6D-8924-0F99C322401F}" destId="{075C971C-CE3B-46BE-A936-F6A460711210}" srcOrd="2" destOrd="0" parTransId="{99B3F5FC-791E-44EB-A784-774E7511A992}" sibTransId="{A1E964A2-59CD-4BFE-AB4A-5E0FF7904AEC}"/>
    <dgm:cxn modelId="{38B833A9-B3F5-4FE0-B1CF-AE3449B5F758}" srcId="{1B56ECA1-CFBC-4F60-A575-099C0731BE9D}" destId="{000925CE-30FC-4005-AB4A-40ADBF02706D}" srcOrd="0" destOrd="0" parTransId="{0FDD9DB2-2761-4BCE-B09C-9C91F839F01C}" sibTransId="{2A76AE43-8A60-4C1B-8A82-806DD6751588}"/>
    <dgm:cxn modelId="{3D124AA9-906A-4FDB-8273-22C07AE0FC0E}" srcId="{1B56ECA1-CFBC-4F60-A575-099C0731BE9D}" destId="{6D4B3235-6ACB-4AA7-A854-72574A38F23F}" srcOrd="4" destOrd="0" parTransId="{6206B176-8ED6-41B5-81C9-09CFCDA20129}" sibTransId="{A8DE4A8C-0849-4007-B037-9F2B8F677422}"/>
    <dgm:cxn modelId="{3C9CCDA9-9768-4937-814C-4CA7F94EFB25}" srcId="{88155EB1-D4F5-4DA0-98DF-21400ABF70C7}" destId="{1ABA259B-157A-47AE-9404-F33AC2987CF6}" srcOrd="0" destOrd="0" parTransId="{D248978E-2A82-4869-97C3-EB9BA016579A}" sibTransId="{2D42CC46-B98B-488C-A1EB-528813B4F23D}"/>
    <dgm:cxn modelId="{169EDFAA-78B0-47F4-8B16-F8390069AA2E}" type="presOf" srcId="{3207936A-1880-441B-8D89-43022E0F457C}" destId="{0B4396C5-A708-48A0-A435-1C319133EAD8}" srcOrd="0" destOrd="4" presId="urn:microsoft.com/office/officeart/2005/8/layout/lProcess2"/>
    <dgm:cxn modelId="{BBE42FAC-33FB-4382-A0F7-EB794631F0DF}" srcId="{62F2B186-7A1D-4FAD-B68B-36318A3239CD}" destId="{61F40295-9103-412F-BD3F-B8381073546F}" srcOrd="0" destOrd="0" parTransId="{9879D142-DE38-4115-B089-ABC15EA8C35C}" sibTransId="{30DDB725-CFB7-4904-90CC-C1C3F9F3ABC8}"/>
    <dgm:cxn modelId="{B9F316AD-BC8B-401B-9B82-98FD5E70BBFE}" srcId="{61F40295-9103-412F-BD3F-B8381073546F}" destId="{A229DB4A-6904-4998-8406-1A7929E6A79B}" srcOrd="0" destOrd="0" parTransId="{B64EC278-EFBC-4A4E-8528-22A91697CA6E}" sibTransId="{D319F2A7-39E5-494D-8F82-AF971E69818E}"/>
    <dgm:cxn modelId="{4D8D41AD-ABBC-4836-836B-7B762D7DEBE3}" type="presOf" srcId="{487448A1-38B0-4E4B-B4B5-A2DCE408F007}" destId="{90E58593-7BB9-4893-B3E2-8C1D5DA9AABE}" srcOrd="0" destOrd="4" presId="urn:microsoft.com/office/officeart/2005/8/layout/lProcess2"/>
    <dgm:cxn modelId="{DC629FAD-ACDF-441F-BCA1-9C75A6360B60}" srcId="{F3E7D8AE-9CE8-4AE9-A766-3A829B755F59}" destId="{B02CB66A-9D8B-4DDD-B1DF-3172D29569D4}" srcOrd="2" destOrd="0" parTransId="{14115C03-21A7-47D2-A756-B9C9ED33BA99}" sibTransId="{DAD7B99A-AC68-45DA-B4F7-654224D487DF}"/>
    <dgm:cxn modelId="{14DA11AF-79FF-4FB6-BA2C-9389B35C8DE1}" srcId="{CE348D43-3EA4-4BF6-B7AB-7AEFE05FDD48}" destId="{88155EB1-D4F5-4DA0-98DF-21400ABF70C7}" srcOrd="0" destOrd="0" parTransId="{EB64CF71-CB0B-4A46-8B23-190ED4F17398}" sibTransId="{70052015-D2EF-488F-B3B5-E54179EC4861}"/>
    <dgm:cxn modelId="{FBBED3B1-5A32-4FA8-8F04-2E0F3A5D905E}" srcId="{1B56ECA1-CFBC-4F60-A575-099C0731BE9D}" destId="{5670AA13-E761-453C-8D61-9634546AC63C}" srcOrd="1" destOrd="0" parTransId="{E78A37A3-8AEB-4A7C-A0E8-AE7059A13482}" sibTransId="{21E9071E-D646-4A1B-B336-5E7A41101FE8}"/>
    <dgm:cxn modelId="{412573B3-BF73-45AC-ACD1-BDC9CCBD56AC}" srcId="{CE348D43-3EA4-4BF6-B7AB-7AEFE05FDD48}" destId="{85FD1D02-AC59-42A3-A804-19AF80CD74C1}" srcOrd="1" destOrd="0" parTransId="{D2245804-BFB2-4839-B87C-1866563EC796}" sibTransId="{569E9D20-5920-4961-A7E7-6253DB70ACC3}"/>
    <dgm:cxn modelId="{229B06B6-A4BA-4CF0-988D-71A1FFE6D4AD}" type="presOf" srcId="{E6F7803D-222A-4F47-8A74-A9F147D46A01}" destId="{DA658F4F-C477-4037-BEEC-95FDDE3A3750}" srcOrd="1" destOrd="0" presId="urn:microsoft.com/office/officeart/2005/8/layout/lProcess2"/>
    <dgm:cxn modelId="{B63E75B6-FB09-494C-9F28-1B2229F91511}" srcId="{98B49889-FE5B-4FB7-AFB9-1847395C617D}" destId="{3207936A-1880-441B-8D89-43022E0F457C}" srcOrd="2" destOrd="0" parTransId="{5BF2EE05-CFB7-46CC-80F8-5FCF77F443C1}" sibTransId="{6347C641-FCF5-4370-99AE-93DC3DE99E0E}"/>
    <dgm:cxn modelId="{639547B7-2400-4E17-AD57-FADA7B419355}" srcId="{6D4B3235-6ACB-4AA7-A854-72574A38F23F}" destId="{FDA0E5E7-845B-420F-B224-143015A6DA19}" srcOrd="1" destOrd="0" parTransId="{62064F15-1EFD-4B7A-8950-E34891162A5D}" sibTransId="{5E0125A9-6D8F-40C0-877C-82EA77D679EA}"/>
    <dgm:cxn modelId="{C21475B8-1D83-4401-A415-E25442A71A4D}" srcId="{FCA73562-89A1-463F-8BC2-7976593CDBE0}" destId="{79E79580-C65D-49CD-80AC-9A6073930CB9}" srcOrd="0" destOrd="0" parTransId="{FA4A3105-59CF-483C-86A1-CB5FD0FE743B}" sibTransId="{1916DBB4-654C-468A-A81D-63B92B2083DB}"/>
    <dgm:cxn modelId="{170E5BBC-3C8E-497E-B75F-552E5F12BC8D}" type="presOf" srcId="{5670AA13-E761-453C-8D61-9634546AC63C}" destId="{DA6029D1-4C48-4232-BE1E-C68C46B83371}" srcOrd="0" destOrd="0" presId="urn:microsoft.com/office/officeart/2005/8/layout/lProcess2"/>
    <dgm:cxn modelId="{88EDD0BD-430D-48F9-8D4A-0C4C497CB623}" srcId="{98B49889-FE5B-4FB7-AFB9-1847395C617D}" destId="{EB047C28-7BF1-4B43-BA2D-71590ED008EA}" srcOrd="0" destOrd="0" parTransId="{212E0975-4526-4C9D-BF9C-7BCAC7813A12}" sibTransId="{BAA6B3B8-831E-4DC9-84D4-994B501B624C}"/>
    <dgm:cxn modelId="{F49902C0-F2A9-4A66-8932-87268995356B}" srcId="{79E79580-C65D-49CD-80AC-9A6073930CB9}" destId="{9A0F49BA-DA46-449D-A5E8-32217955E621}" srcOrd="0" destOrd="0" parTransId="{FF7C7368-D696-4977-B9BA-D0FE25B5F4DF}" sibTransId="{973AA155-2A8E-42F5-95A6-2DB225E7704D}"/>
    <dgm:cxn modelId="{ED83BEC1-5402-43E7-9CB8-F531388FF129}" srcId="{5670AA13-E761-453C-8D61-9634546AC63C}" destId="{C9EBA5CB-5F95-4AAA-99A4-03F03B2CC850}" srcOrd="1" destOrd="0" parTransId="{2E477BBF-B2C7-4564-85F7-4BF969CFCD62}" sibTransId="{4D1AB3FF-3984-4D67-9927-E1C89E28DEA1}"/>
    <dgm:cxn modelId="{113544C4-D629-4893-B155-8FA34049516E}" type="presOf" srcId="{F6C93E4E-F185-48F3-99B5-4454C28BBA83}" destId="{AE3D5767-B0E2-4838-A48B-17B3C2ADFEC2}" srcOrd="0" destOrd="4" presId="urn:microsoft.com/office/officeart/2005/8/layout/lProcess2"/>
    <dgm:cxn modelId="{094464C4-0352-4FF5-B0FC-39A5B7643B1F}" srcId="{1FF30F14-13B5-461F-9516-673C6CD474B7}" destId="{5DC60EFB-9BB9-4A40-A3A1-7D16381D712C}" srcOrd="1" destOrd="0" parTransId="{DD1C3015-497F-43B7-A267-D280122FB7F5}" sibTransId="{71D3F8FA-24E1-499F-B5FA-A37EF96D9E06}"/>
    <dgm:cxn modelId="{752063C7-CE82-4809-A297-97D0599A68AD}" type="presOf" srcId="{C1383B62-65F8-4E30-B8E3-9EE94325E2C7}" destId="{90E58593-7BB9-4893-B3E2-8C1D5DA9AABE}" srcOrd="0" destOrd="5" presId="urn:microsoft.com/office/officeart/2005/8/layout/lProcess2"/>
    <dgm:cxn modelId="{4C9A29C8-B013-4DCD-99AD-DF66C8C15F39}" type="presOf" srcId="{DD5DC490-CB20-409C-AFB0-93DBCC7066AF}" destId="{2813DA3A-E0A5-424C-A4E5-E52C7545A408}" srcOrd="0" destOrd="6" presId="urn:microsoft.com/office/officeart/2005/8/layout/lProcess2"/>
    <dgm:cxn modelId="{A00D80CD-7D45-4D77-8331-F1397F6FF7D6}" type="presOf" srcId="{3E70BEB3-57AF-4D6D-8924-0F99C322401F}" destId="{0B4396C5-A708-48A0-A435-1C319133EAD8}" srcOrd="0" destOrd="5" presId="urn:microsoft.com/office/officeart/2005/8/layout/lProcess2"/>
    <dgm:cxn modelId="{897706CE-B6E5-4754-99DD-EA42B07894CA}" srcId="{79E79580-C65D-49CD-80AC-9A6073930CB9}" destId="{9A9C9BE6-B02B-456F-B199-0628C19FDE90}" srcOrd="1" destOrd="0" parTransId="{206E8F68-5B28-4E1A-B922-B6C62264F62F}" sibTransId="{2B539D19-5E2B-4F16-A1A2-047D811D6158}"/>
    <dgm:cxn modelId="{49ED6AD1-8234-41AA-A0A5-9888DBF76401}" srcId="{1B0FED71-3B79-45B6-8F4D-B7000FA4E1E5}" destId="{6647185B-4DCD-45AB-A8BF-40B87ED38B92}" srcOrd="1" destOrd="0" parTransId="{4E55C1C1-0B76-4FF1-8B81-E1C4F47A4ED7}" sibTransId="{A389141D-9E3C-4133-A7C5-58C6546413E6}"/>
    <dgm:cxn modelId="{29134AD6-1BB0-4247-99B9-938A9AF1A5F5}" srcId="{CDC242BA-950B-42F6-80F1-083CAB6E212C}" destId="{FCA73562-89A1-463F-8BC2-7976593CDBE0}" srcOrd="0" destOrd="0" parTransId="{EC284477-1804-42D4-94D8-12800B70DBB9}" sibTransId="{71B386B7-2505-4BE8-BD18-B27206A5EDF4}"/>
    <dgm:cxn modelId="{4A21DED6-5B15-4D19-917A-47717EA21CBE}" type="presOf" srcId="{F6E89982-DBE8-47C1-BA4D-108BFBE0AF18}" destId="{90E58593-7BB9-4893-B3E2-8C1D5DA9AABE}" srcOrd="0" destOrd="0" presId="urn:microsoft.com/office/officeart/2005/8/layout/lProcess2"/>
    <dgm:cxn modelId="{E4C717D7-41CA-4F9F-9D4A-0051E6891815}" srcId="{000925CE-30FC-4005-AB4A-40ADBF02706D}" destId="{39F46BB7-0FF9-4776-8C33-76E1B8149746}" srcOrd="1" destOrd="0" parTransId="{67F6E0F9-48D0-414F-8074-C481371AD59D}" sibTransId="{0858E087-2521-4C87-AEA3-18408EB1AE86}"/>
    <dgm:cxn modelId="{A99A25D7-2AC1-4402-950B-50EAE5B3C4E8}" srcId="{D60A5BCB-5BA7-4673-B55A-6E86EE3F8972}" destId="{AA2583B6-84E9-4597-810E-E8074B142A8C}" srcOrd="0" destOrd="0" parTransId="{495D8AF0-84CC-4F9D-A83F-46964056B4EC}" sibTransId="{23483BA8-F25F-4049-98D0-4C09E13E4BB2}"/>
    <dgm:cxn modelId="{75318FDB-F44F-4752-B452-D4E09518E455}" type="presOf" srcId="{F3E7D8AE-9CE8-4AE9-A766-3A829B755F59}" destId="{9DF3149F-6699-40DA-8A46-3A45573BF59C}" srcOrd="0" destOrd="1" presId="urn:microsoft.com/office/officeart/2005/8/layout/lProcess2"/>
    <dgm:cxn modelId="{A390D9DC-97E2-408D-AFBB-188A96CBA7AC}" type="presOf" srcId="{844DD350-3D9D-4B1F-929B-3C1099315816}" destId="{0B4396C5-A708-48A0-A435-1C319133EAD8}" srcOrd="0" destOrd="3" presId="urn:microsoft.com/office/officeart/2005/8/layout/lProcess2"/>
    <dgm:cxn modelId="{0A59F4DC-62D2-4FEE-86A2-216D0B89A767}" srcId="{5DC60EFB-9BB9-4A40-A3A1-7D16381D712C}" destId="{DC97A347-CEF0-4DF0-B1AD-82414E0DF76B}" srcOrd="0" destOrd="0" parTransId="{A02239F0-CEE7-475B-89CC-4712DEA72599}" sibTransId="{15927054-05B3-4C95-B522-0FA09446CA46}"/>
    <dgm:cxn modelId="{20BDC1DF-9291-47C6-8464-6C3DCB1C43E2}" type="presOf" srcId="{61F40295-9103-412F-BD3F-B8381073546F}" destId="{633FBAAA-3577-4669-B408-E07048F1B987}" srcOrd="0" destOrd="1" presId="urn:microsoft.com/office/officeart/2005/8/layout/lProcess2"/>
    <dgm:cxn modelId="{E3E73BE0-2AD5-41C5-A649-FADCFC713DEB}" type="presOf" srcId="{79E79580-C65D-49CD-80AC-9A6073930CB9}" destId="{721D0663-4E8A-43E5-AD86-431C3E1A519C}" srcOrd="0" destOrd="1" presId="urn:microsoft.com/office/officeart/2005/8/layout/lProcess2"/>
    <dgm:cxn modelId="{31C757E0-3BF1-4F2F-9E8B-9C3D3A574F39}" type="presOf" srcId="{EFA57D7B-934F-4FD0-9921-079625796D7D}" destId="{0B4396C5-A708-48A0-A435-1C319133EAD8}" srcOrd="0" destOrd="7" presId="urn:microsoft.com/office/officeart/2005/8/layout/lProcess2"/>
    <dgm:cxn modelId="{13253AE1-01AB-4443-ACF9-8962160DA733}" srcId="{5ACC6674-D78B-4E7D-8C55-A87C69E5153F}" destId="{F3E7D8AE-9CE8-4AE9-A766-3A829B755F59}" srcOrd="0" destOrd="0" parTransId="{A88F2B4B-B103-44F2-855A-13DD31D7BAE9}" sibTransId="{D8DC13EF-2183-4E43-BD62-5DA240347FFF}"/>
    <dgm:cxn modelId="{530421E2-5353-417A-AB09-D88DA42D2AFA}" type="presOf" srcId="{BB116AAE-E2DE-48FD-9B64-1945C53D8DFB}" destId="{AE3D5767-B0E2-4838-A48B-17B3C2ADFEC2}" srcOrd="0" destOrd="1" presId="urn:microsoft.com/office/officeart/2005/8/layout/lProcess2"/>
    <dgm:cxn modelId="{6CBEB1E3-A5D3-4E24-9DD8-C02DD18929F3}" type="presOf" srcId="{DAF445EE-0706-42D9-8609-BD8DFFDC04B9}" destId="{9FC1F1E2-CA39-4B08-870A-624B65634446}" srcOrd="1" destOrd="0" presId="urn:microsoft.com/office/officeart/2005/8/layout/lProcess2"/>
    <dgm:cxn modelId="{4F0ABAE5-9E43-47C4-8D28-6F87D646484C}" srcId="{C1383B62-65F8-4E30-B8E3-9EE94325E2C7}" destId="{12D93C64-A3A4-4DCE-AB63-B8506B576798}" srcOrd="0" destOrd="0" parTransId="{FBF5099F-9D2F-4178-8CAD-0AB88E44279D}" sibTransId="{B93A9946-48A2-415F-9E56-4B4DCFB179AE}"/>
    <dgm:cxn modelId="{D31295E6-42F9-464C-B3CF-5AD29C4B07A0}" type="presOf" srcId="{FD66FC4E-68C0-4643-A23E-72E42B240A18}" destId="{2813DA3A-E0A5-424C-A4E5-E52C7545A408}" srcOrd="0" destOrd="3" presId="urn:microsoft.com/office/officeart/2005/8/layout/lProcess2"/>
    <dgm:cxn modelId="{257574E7-3FCC-4CDA-A77E-2FEDC570F501}" type="presOf" srcId="{704F8FE4-7C1D-429C-876A-43C8117EAA89}" destId="{721D0663-4E8A-43E5-AD86-431C3E1A519C}" srcOrd="0" destOrd="6" presId="urn:microsoft.com/office/officeart/2005/8/layout/lProcess2"/>
    <dgm:cxn modelId="{F27B96E7-060E-427E-890F-1942133BEAB0}" srcId="{D60A5BCB-5BA7-4673-B55A-6E86EE3F8972}" destId="{487448A1-38B0-4E4B-B4B5-A2DCE408F007}" srcOrd="2" destOrd="0" parTransId="{0F115A64-9E20-43A4-A372-4F98E6BE1E42}" sibTransId="{374912F5-41DB-496B-8B46-5FA2275DE8C1}"/>
    <dgm:cxn modelId="{4CC32FEC-F22D-4F26-8C3A-2EDE96692807}" type="presOf" srcId="{6D4B3235-6ACB-4AA7-A854-72574A38F23F}" destId="{9604922E-67AB-4E03-BDAD-3252A56C80FC}" srcOrd="1" destOrd="0" presId="urn:microsoft.com/office/officeart/2005/8/layout/lProcess2"/>
    <dgm:cxn modelId="{DB6818ED-3272-40D4-B780-D7B78C5BFC8D}" srcId="{61F40295-9103-412F-BD3F-B8381073546F}" destId="{81FDB17C-B1B8-4125-B39F-1904D1B640B1}" srcOrd="2" destOrd="0" parTransId="{37CAA9FA-4694-492C-A5E2-7D717E365933}" sibTransId="{4145C0C1-3727-41EE-AFE2-7631BF7AC3F6}"/>
    <dgm:cxn modelId="{DA8DD8ED-AE97-4AF7-B706-B22E0D82DD3A}" srcId="{EA363DCA-5873-45DD-8536-32BC8A63A965}" destId="{B79D48E7-93BE-4F7A-8ADA-3968220C2F39}" srcOrd="2" destOrd="0" parTransId="{FF425F76-11BA-4F52-88A4-7AFDD4025847}" sibTransId="{DD90D7E0-0871-45E3-8F76-415732ADAC43}"/>
    <dgm:cxn modelId="{AE6DF1EE-7257-4637-B6A5-0ABCEB7EF62D}" type="presOf" srcId="{990A5C40-2392-4543-99AB-474E8E273163}" destId="{633FBAAA-3577-4669-B408-E07048F1B987}" srcOrd="0" destOrd="8" presId="urn:microsoft.com/office/officeart/2005/8/layout/lProcess2"/>
    <dgm:cxn modelId="{D7317AF2-C7F9-48E2-8127-E637D07D987A}" type="presOf" srcId="{CE348D43-3EA4-4BF6-B7AB-7AEFE05FDD48}" destId="{2813DA3A-E0A5-424C-A4E5-E52C7545A408}" srcOrd="0" destOrd="0" presId="urn:microsoft.com/office/officeart/2005/8/layout/lProcess2"/>
    <dgm:cxn modelId="{F1C548F3-F9C7-49E5-9908-3BE515AC09DB}" type="presOf" srcId="{7DB5A20D-2669-44AB-9C0A-BA0EF49E1354}" destId="{0B4396C5-A708-48A0-A435-1C319133EAD8}" srcOrd="0" destOrd="6" presId="urn:microsoft.com/office/officeart/2005/8/layout/lProcess2"/>
    <dgm:cxn modelId="{BB7D27F4-3898-461C-B6B3-C227B7D2A36A}" type="presOf" srcId="{88155EB1-D4F5-4DA0-98DF-21400ABF70C7}" destId="{2813DA3A-E0A5-424C-A4E5-E52C7545A408}" srcOrd="0" destOrd="1" presId="urn:microsoft.com/office/officeart/2005/8/layout/lProcess2"/>
    <dgm:cxn modelId="{665E53F5-EDF6-4E0F-B28A-F755A8C278FF}" type="presOf" srcId="{1FF30F14-13B5-461F-9516-673C6CD474B7}" destId="{AE3D5767-B0E2-4838-A48B-17B3C2ADFEC2}" srcOrd="0" destOrd="0" presId="urn:microsoft.com/office/officeart/2005/8/layout/lProcess2"/>
    <dgm:cxn modelId="{63DE11F6-AA04-463A-9CD8-6F8E40E23C3F}" type="presOf" srcId="{12D93C64-A3A4-4DCE-AB63-B8506B576798}" destId="{90E58593-7BB9-4893-B3E2-8C1D5DA9AABE}" srcOrd="0" destOrd="6" presId="urn:microsoft.com/office/officeart/2005/8/layout/lProcess2"/>
    <dgm:cxn modelId="{A62185F6-872C-4DA4-B8F4-328EEA6D0314}" srcId="{85FD1D02-AC59-42A3-A804-19AF80CD74C1}" destId="{3671D9F3-CD1E-44B7-81C9-82E369FBF06C}" srcOrd="2" destOrd="0" parTransId="{6376CCF0-1E2E-4A8C-A74D-ECBC61C34986}" sibTransId="{DE46B34F-440A-408E-9BA2-AD6BD2FB24CC}"/>
    <dgm:cxn modelId="{79180BF7-D767-4F00-A04F-F0F3F9A8760E}" type="presOf" srcId="{000925CE-30FC-4005-AB4A-40ADBF02706D}" destId="{E58DC0F1-F36B-4DBE-BD3C-68DAAAA3E06D}" srcOrd="0" destOrd="0" presId="urn:microsoft.com/office/officeart/2005/8/layout/lProcess2"/>
    <dgm:cxn modelId="{32047AF7-9357-4E81-A790-9E65C5DC3BBD}" type="presOf" srcId="{6C0C8778-E965-4B70-A36C-5CC923102708}" destId="{C4E68B02-47E2-4112-82D3-22567F42989C}" srcOrd="1" destOrd="0" presId="urn:microsoft.com/office/officeart/2005/8/layout/lProcess2"/>
    <dgm:cxn modelId="{982423F8-3335-408C-BFF4-440E596E707E}" type="presOf" srcId="{9A9C9BE6-B02B-456F-B199-0628C19FDE90}" destId="{721D0663-4E8A-43E5-AD86-431C3E1A519C}" srcOrd="0" destOrd="3" presId="urn:microsoft.com/office/officeart/2005/8/layout/lProcess2"/>
    <dgm:cxn modelId="{AA172FF9-FBDD-4BE2-B2A5-C074A755671D}" srcId="{6DC7DFB2-76DF-470F-84E0-61FEA2BE6FB6}" destId="{3E70BEB3-57AF-4D6D-8924-0F99C322401F}" srcOrd="1" destOrd="0" parTransId="{DB533C6C-CC0C-4719-A98F-173137EDF3AC}" sibTransId="{D886623F-E844-463B-BA72-896080ECA1C4}"/>
    <dgm:cxn modelId="{D74E3BFB-9B6A-4D05-8318-EE8BDCB1D472}" type="presOf" srcId="{5670AA13-E761-453C-8D61-9634546AC63C}" destId="{49A71AF8-274D-458A-8C5D-64DA94907673}" srcOrd="1" destOrd="0" presId="urn:microsoft.com/office/officeart/2005/8/layout/lProcess2"/>
    <dgm:cxn modelId="{A5C8F9FF-A2F5-4787-9D8F-70C0C579F2AB}" type="presOf" srcId="{A229DB4A-6904-4998-8406-1A7929E6A79B}" destId="{633FBAAA-3577-4669-B408-E07048F1B987}" srcOrd="0" destOrd="2" presId="urn:microsoft.com/office/officeart/2005/8/layout/lProcess2"/>
    <dgm:cxn modelId="{E272639A-8778-4C79-8F1B-7397DDD6D601}" type="presParOf" srcId="{57D3B961-D436-4224-95FB-732B1DB96253}" destId="{EAB71C04-570A-4F95-A680-B313F9124E54}" srcOrd="0" destOrd="0" presId="urn:microsoft.com/office/officeart/2005/8/layout/lProcess2"/>
    <dgm:cxn modelId="{3DFCADA7-E93E-4C28-82C1-D4CE68BE5C94}" type="presParOf" srcId="{EAB71C04-570A-4F95-A680-B313F9124E54}" destId="{E58DC0F1-F36B-4DBE-BD3C-68DAAAA3E06D}" srcOrd="0" destOrd="0" presId="urn:microsoft.com/office/officeart/2005/8/layout/lProcess2"/>
    <dgm:cxn modelId="{16336D85-708C-4E55-BF94-BC65E7C7BCF0}" type="presParOf" srcId="{EAB71C04-570A-4F95-A680-B313F9124E54}" destId="{3B7A9050-83A8-4058-98B8-FC377F22A346}" srcOrd="1" destOrd="0" presId="urn:microsoft.com/office/officeart/2005/8/layout/lProcess2"/>
    <dgm:cxn modelId="{08DBC7A1-20ED-44A2-B523-9A127DD673DC}" type="presParOf" srcId="{EAB71C04-570A-4F95-A680-B313F9124E54}" destId="{E714C6E0-BCE5-4270-B5E4-208BE60CF83D}" srcOrd="2" destOrd="0" presId="urn:microsoft.com/office/officeart/2005/8/layout/lProcess2"/>
    <dgm:cxn modelId="{55385710-1D81-4360-9DC5-67C9718A4241}" type="presParOf" srcId="{E714C6E0-BCE5-4270-B5E4-208BE60CF83D}" destId="{2E4D7C9C-3A97-470B-996B-31A93472F8A9}" srcOrd="0" destOrd="0" presId="urn:microsoft.com/office/officeart/2005/8/layout/lProcess2"/>
    <dgm:cxn modelId="{F04D0437-A633-424A-ADAA-7D6D0D9949FC}" type="presParOf" srcId="{2E4D7C9C-3A97-470B-996B-31A93472F8A9}" destId="{9DF3149F-6699-40DA-8A46-3A45573BF59C}" srcOrd="0" destOrd="0" presId="urn:microsoft.com/office/officeart/2005/8/layout/lProcess2"/>
    <dgm:cxn modelId="{3B1CF84C-5532-4029-B218-6A25601DED25}" type="presParOf" srcId="{2E4D7C9C-3A97-470B-996B-31A93472F8A9}" destId="{54FA1918-9776-4B76-BBD2-A2264BB9914A}" srcOrd="1" destOrd="0" presId="urn:microsoft.com/office/officeart/2005/8/layout/lProcess2"/>
    <dgm:cxn modelId="{00C51DBC-B75A-45DE-8E84-0D3D2BB71550}" type="presParOf" srcId="{2E4D7C9C-3A97-470B-996B-31A93472F8A9}" destId="{68ED2CAC-5383-448D-B925-195BFC461052}" srcOrd="2" destOrd="0" presId="urn:microsoft.com/office/officeart/2005/8/layout/lProcess2"/>
    <dgm:cxn modelId="{4D8954FF-BE59-4803-959B-F32FE9728C8B}" type="presParOf" srcId="{57D3B961-D436-4224-95FB-732B1DB96253}" destId="{2E295BC1-9869-4F1C-8D32-2AC247646600}" srcOrd="1" destOrd="0" presId="urn:microsoft.com/office/officeart/2005/8/layout/lProcess2"/>
    <dgm:cxn modelId="{E2CE0C05-2013-4921-8697-2B2B0A55BCFE}" type="presParOf" srcId="{57D3B961-D436-4224-95FB-732B1DB96253}" destId="{44413F0F-45F4-4853-97E6-EF9BDD67B499}" srcOrd="2" destOrd="0" presId="urn:microsoft.com/office/officeart/2005/8/layout/lProcess2"/>
    <dgm:cxn modelId="{026B9ACF-BD7E-43B6-B2CB-25F90C47B168}" type="presParOf" srcId="{44413F0F-45F4-4853-97E6-EF9BDD67B499}" destId="{DA6029D1-4C48-4232-BE1E-C68C46B83371}" srcOrd="0" destOrd="0" presId="urn:microsoft.com/office/officeart/2005/8/layout/lProcess2"/>
    <dgm:cxn modelId="{61321CAE-8BF0-4C96-AC3F-EE0FE8C1C133}" type="presParOf" srcId="{44413F0F-45F4-4853-97E6-EF9BDD67B499}" destId="{49A71AF8-274D-458A-8C5D-64DA94907673}" srcOrd="1" destOrd="0" presId="urn:microsoft.com/office/officeart/2005/8/layout/lProcess2"/>
    <dgm:cxn modelId="{121184A2-3029-4175-81FE-86250DB9A061}" type="presParOf" srcId="{44413F0F-45F4-4853-97E6-EF9BDD67B499}" destId="{297FE04C-E472-49C4-8E11-0BE0C28B00A1}" srcOrd="2" destOrd="0" presId="urn:microsoft.com/office/officeart/2005/8/layout/lProcess2"/>
    <dgm:cxn modelId="{1289FD0F-B48B-47AE-8705-F41C9D85A1FD}" type="presParOf" srcId="{297FE04C-E472-49C4-8E11-0BE0C28B00A1}" destId="{3BBFD1FE-CFD0-49FA-99D1-A22D1DDB7BC0}" srcOrd="0" destOrd="0" presId="urn:microsoft.com/office/officeart/2005/8/layout/lProcess2"/>
    <dgm:cxn modelId="{DF7F8EC9-F4B0-44E4-B558-96C245855174}" type="presParOf" srcId="{3BBFD1FE-CFD0-49FA-99D1-A22D1DDB7BC0}" destId="{AE3D5767-B0E2-4838-A48B-17B3C2ADFEC2}" srcOrd="0" destOrd="0" presId="urn:microsoft.com/office/officeart/2005/8/layout/lProcess2"/>
    <dgm:cxn modelId="{FD1098DF-8336-4951-8C98-F071F152D74C}" type="presParOf" srcId="{3BBFD1FE-CFD0-49FA-99D1-A22D1DDB7BC0}" destId="{1731DA5E-9CBC-48C2-9D2D-B2BFCF00D0DB}" srcOrd="1" destOrd="0" presId="urn:microsoft.com/office/officeart/2005/8/layout/lProcess2"/>
    <dgm:cxn modelId="{56F84B6C-2233-4C67-B677-176A9D8E176C}" type="presParOf" srcId="{3BBFD1FE-CFD0-49FA-99D1-A22D1DDB7BC0}" destId="{8D80C459-34E2-4EEF-A002-3B0CAD8614D1}" srcOrd="2" destOrd="0" presId="urn:microsoft.com/office/officeart/2005/8/layout/lProcess2"/>
    <dgm:cxn modelId="{4F6D1F8F-E2DC-4B91-A1E2-0DE2CD6F2578}" type="presParOf" srcId="{57D3B961-D436-4224-95FB-732B1DB96253}" destId="{595E7BED-70F1-4853-91AB-8FD27D636C02}" srcOrd="3" destOrd="0" presId="urn:microsoft.com/office/officeart/2005/8/layout/lProcess2"/>
    <dgm:cxn modelId="{50A0E4F1-0CD3-455C-9BFB-AA7C032BBFC8}" type="presParOf" srcId="{57D3B961-D436-4224-95FB-732B1DB96253}" destId="{497878B9-792A-4DE9-9068-24B46923DECB}" srcOrd="4" destOrd="0" presId="urn:microsoft.com/office/officeart/2005/8/layout/lProcess2"/>
    <dgm:cxn modelId="{10D8D238-E7F8-47AE-857D-55ECDB6839DB}" type="presParOf" srcId="{497878B9-792A-4DE9-9068-24B46923DECB}" destId="{5F9347AF-34C3-4FA7-AA4A-80C4DCAB088B}" srcOrd="0" destOrd="0" presId="urn:microsoft.com/office/officeart/2005/8/layout/lProcess2"/>
    <dgm:cxn modelId="{547C65E7-70E0-47A0-B8A1-4DE7FE1672E4}" type="presParOf" srcId="{497878B9-792A-4DE9-9068-24B46923DECB}" destId="{C4E68B02-47E2-4112-82D3-22567F42989C}" srcOrd="1" destOrd="0" presId="urn:microsoft.com/office/officeart/2005/8/layout/lProcess2"/>
    <dgm:cxn modelId="{A5F1B0CC-6319-4B23-97D4-AAE8EC2ABED7}" type="presParOf" srcId="{497878B9-792A-4DE9-9068-24B46923DECB}" destId="{57196225-6BE5-496A-9095-A5F9CC2F7E6B}" srcOrd="2" destOrd="0" presId="urn:microsoft.com/office/officeart/2005/8/layout/lProcess2"/>
    <dgm:cxn modelId="{A311019F-7A99-4AF1-9052-EC414132278F}" type="presParOf" srcId="{57196225-6BE5-496A-9095-A5F9CC2F7E6B}" destId="{919B0661-4243-4045-8B80-C79D89098A1F}" srcOrd="0" destOrd="0" presId="urn:microsoft.com/office/officeart/2005/8/layout/lProcess2"/>
    <dgm:cxn modelId="{F85B24D2-60D0-4023-97C0-40EEB7252AD8}" type="presParOf" srcId="{919B0661-4243-4045-8B80-C79D89098A1F}" destId="{0B4396C5-A708-48A0-A435-1C319133EAD8}" srcOrd="0" destOrd="0" presId="urn:microsoft.com/office/officeart/2005/8/layout/lProcess2"/>
    <dgm:cxn modelId="{6C5BD19A-F34B-4602-B408-29AD060517F3}" type="presParOf" srcId="{919B0661-4243-4045-8B80-C79D89098A1F}" destId="{43D32A71-096E-4C79-8A6F-824AFAE98BD7}" srcOrd="1" destOrd="0" presId="urn:microsoft.com/office/officeart/2005/8/layout/lProcess2"/>
    <dgm:cxn modelId="{CDB2CE61-7A50-4BBB-A48B-7DDA2A017F3E}" type="presParOf" srcId="{919B0661-4243-4045-8B80-C79D89098A1F}" destId="{ED1C961C-CB58-46D9-8641-AE0716B06401}" srcOrd="2" destOrd="0" presId="urn:microsoft.com/office/officeart/2005/8/layout/lProcess2"/>
    <dgm:cxn modelId="{C540524D-2252-4C08-AEBD-A3D110117CAC}" type="presParOf" srcId="{57D3B961-D436-4224-95FB-732B1DB96253}" destId="{985578D2-CB9E-46F3-B279-C2BE4F979C90}" srcOrd="5" destOrd="0" presId="urn:microsoft.com/office/officeart/2005/8/layout/lProcess2"/>
    <dgm:cxn modelId="{6647C281-687E-4F4C-8F6E-7306FA286918}" type="presParOf" srcId="{57D3B961-D436-4224-95FB-732B1DB96253}" destId="{A1C5E2DA-9084-472F-8A7D-ABEBE953AD54}" srcOrd="6" destOrd="0" presId="urn:microsoft.com/office/officeart/2005/8/layout/lProcess2"/>
    <dgm:cxn modelId="{986598E8-E1F1-474C-A9B0-E023D4751FD0}" type="presParOf" srcId="{A1C5E2DA-9084-472F-8A7D-ABEBE953AD54}" destId="{5976259D-90AF-46FA-B661-A0109B3BBBF9}" srcOrd="0" destOrd="0" presId="urn:microsoft.com/office/officeart/2005/8/layout/lProcess2"/>
    <dgm:cxn modelId="{36347A56-1756-4F68-8D6C-61257FDE54E0}" type="presParOf" srcId="{A1C5E2DA-9084-472F-8A7D-ABEBE953AD54}" destId="{DA658F4F-C477-4037-BEEC-95FDDE3A3750}" srcOrd="1" destOrd="0" presId="urn:microsoft.com/office/officeart/2005/8/layout/lProcess2"/>
    <dgm:cxn modelId="{D16887F0-BD71-4898-BCAC-07623AEC7239}" type="presParOf" srcId="{A1C5E2DA-9084-472F-8A7D-ABEBE953AD54}" destId="{0FF73BEB-B2B3-40B2-A77A-A561E7E48E75}" srcOrd="2" destOrd="0" presId="urn:microsoft.com/office/officeart/2005/8/layout/lProcess2"/>
    <dgm:cxn modelId="{C71CBE6D-690E-49CB-BA5F-571AD99E3105}" type="presParOf" srcId="{0FF73BEB-B2B3-40B2-A77A-A561E7E48E75}" destId="{8AC7CB7A-EF50-4DD2-B902-2ACCBC70DC50}" srcOrd="0" destOrd="0" presId="urn:microsoft.com/office/officeart/2005/8/layout/lProcess2"/>
    <dgm:cxn modelId="{B26E1485-1B2B-4230-84EF-1BD721753F91}" type="presParOf" srcId="{8AC7CB7A-EF50-4DD2-B902-2ACCBC70DC50}" destId="{633FBAAA-3577-4669-B408-E07048F1B987}" srcOrd="0" destOrd="0" presId="urn:microsoft.com/office/officeart/2005/8/layout/lProcess2"/>
    <dgm:cxn modelId="{E106E92A-5585-4CD6-9C26-24D863C2012A}" type="presParOf" srcId="{8AC7CB7A-EF50-4DD2-B902-2ACCBC70DC50}" destId="{A9F7162F-34FD-4591-9223-840A92A4CE36}" srcOrd="1" destOrd="0" presId="urn:microsoft.com/office/officeart/2005/8/layout/lProcess2"/>
    <dgm:cxn modelId="{0CB2155E-F45E-4A5C-A475-3048DF18D5BA}" type="presParOf" srcId="{8AC7CB7A-EF50-4DD2-B902-2ACCBC70DC50}" destId="{D0193E2C-60D4-46E9-BF07-38839DE9F91F}" srcOrd="2" destOrd="0" presId="urn:microsoft.com/office/officeart/2005/8/layout/lProcess2"/>
    <dgm:cxn modelId="{1E03FA61-9865-4B60-8E34-3ECBBF20117A}" type="presParOf" srcId="{57D3B961-D436-4224-95FB-732B1DB96253}" destId="{BFADD51B-59F6-4384-90AB-01B4C777255C}" srcOrd="7" destOrd="0" presId="urn:microsoft.com/office/officeart/2005/8/layout/lProcess2"/>
    <dgm:cxn modelId="{1D950576-B86F-4BA1-A41F-5CC082967F35}" type="presParOf" srcId="{57D3B961-D436-4224-95FB-732B1DB96253}" destId="{DD357901-DAFD-4206-86F0-2DE141C871D1}" srcOrd="8" destOrd="0" presId="urn:microsoft.com/office/officeart/2005/8/layout/lProcess2"/>
    <dgm:cxn modelId="{56E57280-F77A-4614-8180-982DA30AA913}" type="presParOf" srcId="{DD357901-DAFD-4206-86F0-2DE141C871D1}" destId="{428B113F-5AC8-47DC-A285-6F3E2373D88E}" srcOrd="0" destOrd="0" presId="urn:microsoft.com/office/officeart/2005/8/layout/lProcess2"/>
    <dgm:cxn modelId="{45850EA3-EAED-452D-934E-676A9220ACAC}" type="presParOf" srcId="{DD357901-DAFD-4206-86F0-2DE141C871D1}" destId="{9604922E-67AB-4E03-BDAD-3252A56C80FC}" srcOrd="1" destOrd="0" presId="urn:microsoft.com/office/officeart/2005/8/layout/lProcess2"/>
    <dgm:cxn modelId="{BC7841D1-7CE9-4C21-A3CB-A3E0EC403B17}" type="presParOf" srcId="{DD357901-DAFD-4206-86F0-2DE141C871D1}" destId="{CC4AFEAC-B3EA-4001-94F2-4710399AFEC7}" srcOrd="2" destOrd="0" presId="urn:microsoft.com/office/officeart/2005/8/layout/lProcess2"/>
    <dgm:cxn modelId="{60F3274E-F3E8-4C14-9FF3-2AF370AB1008}" type="presParOf" srcId="{CC4AFEAC-B3EA-4001-94F2-4710399AFEC7}" destId="{19D329D5-32B0-48E2-9F8A-CC153A45908C}" srcOrd="0" destOrd="0" presId="urn:microsoft.com/office/officeart/2005/8/layout/lProcess2"/>
    <dgm:cxn modelId="{3A90175E-515F-4A0E-B373-C8F496B4098E}" type="presParOf" srcId="{19D329D5-32B0-48E2-9F8A-CC153A45908C}" destId="{90E58593-7BB9-4893-B3E2-8C1D5DA9AABE}" srcOrd="0" destOrd="0" presId="urn:microsoft.com/office/officeart/2005/8/layout/lProcess2"/>
    <dgm:cxn modelId="{5EA0FE71-D212-45D8-81CC-578A560DA2A4}" type="presParOf" srcId="{19D329D5-32B0-48E2-9F8A-CC153A45908C}" destId="{0026FCCB-A291-43DF-9BC7-1F87514CE546}" srcOrd="1" destOrd="0" presId="urn:microsoft.com/office/officeart/2005/8/layout/lProcess2"/>
    <dgm:cxn modelId="{43A2FB40-3817-46A8-90F3-2D7585A7D38B}" type="presParOf" srcId="{19D329D5-32B0-48E2-9F8A-CC153A45908C}" destId="{2DAACA10-0781-4A44-9C26-874E225A552E}" srcOrd="2" destOrd="0" presId="urn:microsoft.com/office/officeart/2005/8/layout/lProcess2"/>
    <dgm:cxn modelId="{0C0E099C-75FE-49C0-A428-1602A68F5937}" type="presParOf" srcId="{57D3B961-D436-4224-95FB-732B1DB96253}" destId="{E2650BF8-862E-420A-B317-69F7D0660C24}" srcOrd="9" destOrd="0" presId="urn:microsoft.com/office/officeart/2005/8/layout/lProcess2"/>
    <dgm:cxn modelId="{654E0A91-3D63-4253-AE6E-7FE6B51A4924}" type="presParOf" srcId="{57D3B961-D436-4224-95FB-732B1DB96253}" destId="{2AF1C256-CCD9-431A-918A-8385A734DDEA}" srcOrd="10" destOrd="0" presId="urn:microsoft.com/office/officeart/2005/8/layout/lProcess2"/>
    <dgm:cxn modelId="{E23C1F0B-AA3D-4F6B-B71E-ED92B8421080}" type="presParOf" srcId="{2AF1C256-CCD9-431A-918A-8385A734DDEA}" destId="{5AE68116-F484-4356-B288-07B54D716C11}" srcOrd="0" destOrd="0" presId="urn:microsoft.com/office/officeart/2005/8/layout/lProcess2"/>
    <dgm:cxn modelId="{46BD355F-DACB-4C71-BA7E-08107C9E5A7E}" type="presParOf" srcId="{2AF1C256-CCD9-431A-918A-8385A734DDEA}" destId="{9FC1F1E2-CA39-4B08-870A-624B65634446}" srcOrd="1" destOrd="0" presId="urn:microsoft.com/office/officeart/2005/8/layout/lProcess2"/>
    <dgm:cxn modelId="{D174154F-3421-4B45-8F05-2CE299185FCF}" type="presParOf" srcId="{2AF1C256-CCD9-431A-918A-8385A734DDEA}" destId="{90B14082-CA07-4C15-BC96-CD0A6035C315}" srcOrd="2" destOrd="0" presId="urn:microsoft.com/office/officeart/2005/8/layout/lProcess2"/>
    <dgm:cxn modelId="{6335E591-5DDE-41B4-A531-AC6723771EF3}" type="presParOf" srcId="{90B14082-CA07-4C15-BC96-CD0A6035C315}" destId="{9FDDA778-F284-486C-9D9F-AA4796129755}" srcOrd="0" destOrd="0" presId="urn:microsoft.com/office/officeart/2005/8/layout/lProcess2"/>
    <dgm:cxn modelId="{E3885C4F-BB57-4F71-B9D7-0194067312B2}" type="presParOf" srcId="{9FDDA778-F284-486C-9D9F-AA4796129755}" destId="{2813DA3A-E0A5-424C-A4E5-E52C7545A408}" srcOrd="0" destOrd="0" presId="urn:microsoft.com/office/officeart/2005/8/layout/lProcess2"/>
    <dgm:cxn modelId="{4A7E697A-3FB8-417A-9540-7F130F7CDE16}" type="presParOf" srcId="{9FDDA778-F284-486C-9D9F-AA4796129755}" destId="{03457365-C3E3-41C6-887E-6A87D5B78BFD}" srcOrd="1" destOrd="0" presId="urn:microsoft.com/office/officeart/2005/8/layout/lProcess2"/>
    <dgm:cxn modelId="{2113C61D-21BB-4C37-B6EA-E2BAA3FF78FF}" type="presParOf" srcId="{9FDDA778-F284-486C-9D9F-AA4796129755}" destId="{71A6081A-2F21-4EDC-B685-5CE0D0E88CE0}" srcOrd="2" destOrd="0" presId="urn:microsoft.com/office/officeart/2005/8/layout/lProcess2"/>
    <dgm:cxn modelId="{DF516E2E-C801-411A-863B-B49ED6F56A54}" type="presParOf" srcId="{57D3B961-D436-4224-95FB-732B1DB96253}" destId="{6F0BE0F1-F220-4755-B0AF-EA4B688A8866}" srcOrd="11" destOrd="0" presId="urn:microsoft.com/office/officeart/2005/8/layout/lProcess2"/>
    <dgm:cxn modelId="{D9FD0039-676A-49E6-8D8E-878BCF9B38AD}" type="presParOf" srcId="{57D3B961-D436-4224-95FB-732B1DB96253}" destId="{FD7FDF3B-A73F-49EB-B7AB-7D3DE7457816}" srcOrd="12" destOrd="0" presId="urn:microsoft.com/office/officeart/2005/8/layout/lProcess2"/>
    <dgm:cxn modelId="{80A55978-40BB-4EF1-A9D6-3F62A46757AB}" type="presParOf" srcId="{FD7FDF3B-A73F-49EB-B7AB-7D3DE7457816}" destId="{C14C352E-48DA-4AB9-8DEC-EBE1A14BA123}" srcOrd="0" destOrd="0" presId="urn:microsoft.com/office/officeart/2005/8/layout/lProcess2"/>
    <dgm:cxn modelId="{2F32B290-8142-4E74-8ECB-B859ED56C43C}" type="presParOf" srcId="{FD7FDF3B-A73F-49EB-B7AB-7D3DE7457816}" destId="{199C6839-0BA5-4BE0-BB49-2F34174E7EDE}" srcOrd="1" destOrd="0" presId="urn:microsoft.com/office/officeart/2005/8/layout/lProcess2"/>
    <dgm:cxn modelId="{AD6DEBEF-955C-490F-A7FB-F7332E21F33F}" type="presParOf" srcId="{FD7FDF3B-A73F-49EB-B7AB-7D3DE7457816}" destId="{B1B7E590-77D8-4EE1-B6BD-D49C7BC2770F}" srcOrd="2" destOrd="0" presId="urn:microsoft.com/office/officeart/2005/8/layout/lProcess2"/>
    <dgm:cxn modelId="{70E0155A-EC9A-4F18-A5CF-4CFFE95B5950}" type="presParOf" srcId="{B1B7E590-77D8-4EE1-B6BD-D49C7BC2770F}" destId="{BC6EA09C-F267-4232-9B62-AD5137B72D94}" srcOrd="0" destOrd="0" presId="urn:microsoft.com/office/officeart/2005/8/layout/lProcess2"/>
    <dgm:cxn modelId="{0B244A69-4958-44EF-8B9F-1B23DAEB7F30}" type="presParOf" srcId="{BC6EA09C-F267-4232-9B62-AD5137B72D94}" destId="{721D0663-4E8A-43E5-AD86-431C3E1A519C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DC0F1-F36B-4DBE-BD3C-68DAAAA3E06D}">
      <dsp:nvSpPr>
        <dsp:cNvPr id="0" name=""/>
        <dsp:cNvSpPr/>
      </dsp:nvSpPr>
      <dsp:spPr>
        <a:xfrm>
          <a:off x="13266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1️⃣ AI Sprint Planning</a:t>
          </a:r>
          <a:endParaRPr lang="en-IN" sz="3000" kern="1200" dirty="0"/>
        </a:p>
      </dsp:txBody>
      <dsp:txXfrm>
        <a:off x="13266" y="0"/>
        <a:ext cx="2448096" cy="3055716"/>
      </dsp:txXfrm>
    </dsp:sp>
    <dsp:sp modelId="{9DF3149F-6699-40DA-8A46-3A45573BF59C}">
      <dsp:nvSpPr>
        <dsp:cNvPr id="0" name=""/>
        <dsp:cNvSpPr/>
      </dsp:nvSpPr>
      <dsp:spPr>
        <a:xfrm>
          <a:off x="258075" y="3059223"/>
          <a:ext cx="1958477" cy="40668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Sprint Manager AI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Backlog Tasks (JSON / DB)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Project Priority Rules (YAML/JSON)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Developer Profiles (CSV/DB)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Historical Sprint Velocity (CSV/JSON)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Optimized Sprint Backlog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Estimated Sprint Timeline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Task Prioritization Map</a:t>
          </a:r>
        </a:p>
      </dsp:txBody>
      <dsp:txXfrm>
        <a:off x="315437" y="3116585"/>
        <a:ext cx="1843753" cy="3952104"/>
      </dsp:txXfrm>
    </dsp:sp>
    <dsp:sp modelId="{68ED2CAC-5383-448D-B925-195BFC461052}">
      <dsp:nvSpPr>
        <dsp:cNvPr id="0" name=""/>
        <dsp:cNvSpPr/>
      </dsp:nvSpPr>
      <dsp:spPr>
        <a:xfrm>
          <a:off x="258075" y="7751717"/>
          <a:ext cx="1958477" cy="1921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Task Allocator AI</a:t>
          </a:r>
          <a:endParaRPr lang="en-IN" sz="1700" kern="1200" dirty="0"/>
        </a:p>
      </dsp:txBody>
      <dsp:txXfrm>
        <a:off x="314345" y="7807987"/>
        <a:ext cx="1845937" cy="1808670"/>
      </dsp:txXfrm>
    </dsp:sp>
    <dsp:sp modelId="{DA6029D1-4C48-4232-BE1E-C68C46B83371}">
      <dsp:nvSpPr>
        <dsp:cNvPr id="0" name=""/>
        <dsp:cNvSpPr/>
      </dsp:nvSpPr>
      <dsp:spPr>
        <a:xfrm>
          <a:off x="2644969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2️⃣ AI Task Assignment</a:t>
          </a:r>
          <a:endParaRPr lang="en-IN" sz="3000" kern="1200" dirty="0"/>
        </a:p>
      </dsp:txBody>
      <dsp:txXfrm>
        <a:off x="2644969" y="0"/>
        <a:ext cx="2448096" cy="3055716"/>
      </dsp:txXfrm>
    </dsp:sp>
    <dsp:sp modelId="{AE3D5767-B0E2-4838-A48B-17B3C2ADFEC2}">
      <dsp:nvSpPr>
        <dsp:cNvPr id="0" name=""/>
        <dsp:cNvSpPr/>
      </dsp:nvSpPr>
      <dsp:spPr>
        <a:xfrm>
          <a:off x="2889779" y="3056353"/>
          <a:ext cx="1958477" cy="39369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Task Allocator AI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Sprint Backlog (from Step 1)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Developer Skill Matrix (JSON)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Real-time Load/Availability (API or Manual Sync)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Task-to-Developer Map (JSON)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Dynamic Load Distribution Dashboard</a:t>
          </a:r>
        </a:p>
      </dsp:txBody>
      <dsp:txXfrm>
        <a:off x="2947141" y="3113715"/>
        <a:ext cx="1843753" cy="3822247"/>
      </dsp:txXfrm>
    </dsp:sp>
    <dsp:sp modelId="{8D80C459-34E2-4EEF-A002-3B0CAD8614D1}">
      <dsp:nvSpPr>
        <dsp:cNvPr id="0" name=""/>
        <dsp:cNvSpPr/>
      </dsp:nvSpPr>
      <dsp:spPr>
        <a:xfrm>
          <a:off x="2889779" y="7753275"/>
          <a:ext cx="1958477" cy="192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Kanban Board / Progress Flow AI</a:t>
          </a:r>
          <a:endParaRPr lang="en-IN" sz="1700" kern="1200" dirty="0"/>
        </a:p>
      </dsp:txBody>
      <dsp:txXfrm>
        <a:off x="2946088" y="7809584"/>
        <a:ext cx="1845859" cy="1809904"/>
      </dsp:txXfrm>
    </dsp:sp>
    <dsp:sp modelId="{5F9347AF-34C3-4FA7-AA4A-80C4DCAB088B}">
      <dsp:nvSpPr>
        <dsp:cNvPr id="0" name=""/>
        <dsp:cNvSpPr/>
      </dsp:nvSpPr>
      <dsp:spPr>
        <a:xfrm>
          <a:off x="5276673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3️⃣ Kanban Board Automation</a:t>
          </a:r>
          <a:endParaRPr lang="en-IN" sz="3000" kern="1200" dirty="0"/>
        </a:p>
      </dsp:txBody>
      <dsp:txXfrm>
        <a:off x="5276673" y="0"/>
        <a:ext cx="2448096" cy="3055716"/>
      </dsp:txXfrm>
    </dsp:sp>
    <dsp:sp modelId="{0B4396C5-A708-48A0-A435-1C319133EAD8}">
      <dsp:nvSpPr>
        <dsp:cNvPr id="0" name=""/>
        <dsp:cNvSpPr/>
      </dsp:nvSpPr>
      <dsp:spPr>
        <a:xfrm>
          <a:off x="5521482" y="3059179"/>
          <a:ext cx="1958477" cy="4040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Kanban Flow Optimizer AI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Task Assignment Logs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Dev Tools Activity (e.g., GitHub/GitLab commits)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CI/CD Progress Signals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Auto-Updated Task Status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Dependency Alerts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Performance Heatmap</a:t>
          </a:r>
        </a:p>
      </dsp:txBody>
      <dsp:txXfrm>
        <a:off x="5578844" y="3116541"/>
        <a:ext cx="1843753" cy="3926241"/>
      </dsp:txXfrm>
    </dsp:sp>
    <dsp:sp modelId="{ED1C961C-CB58-46D9-8641-AE0716B06401}">
      <dsp:nvSpPr>
        <dsp:cNvPr id="0" name=""/>
        <dsp:cNvSpPr/>
      </dsp:nvSpPr>
      <dsp:spPr>
        <a:xfrm>
          <a:off x="5521482" y="7721832"/>
          <a:ext cx="1958477" cy="19511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Dev Execution &amp; CI/CD</a:t>
          </a:r>
          <a:endParaRPr lang="en-IN" sz="1700" kern="1200" dirty="0"/>
        </a:p>
      </dsp:txBody>
      <dsp:txXfrm>
        <a:off x="5578629" y="7778979"/>
        <a:ext cx="1844183" cy="1836846"/>
      </dsp:txXfrm>
    </dsp:sp>
    <dsp:sp modelId="{5976259D-90AF-46FA-B661-A0109B3BBBF9}">
      <dsp:nvSpPr>
        <dsp:cNvPr id="0" name=""/>
        <dsp:cNvSpPr/>
      </dsp:nvSpPr>
      <dsp:spPr>
        <a:xfrm>
          <a:off x="7908376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4️⃣ Development + Code Integration</a:t>
          </a:r>
          <a:endParaRPr lang="en-IN" sz="3000" kern="1200" dirty="0"/>
        </a:p>
      </dsp:txBody>
      <dsp:txXfrm>
        <a:off x="7908376" y="0"/>
        <a:ext cx="2448096" cy="3055716"/>
      </dsp:txXfrm>
    </dsp:sp>
    <dsp:sp modelId="{633FBAAA-3577-4669-B408-E07048F1B987}">
      <dsp:nvSpPr>
        <dsp:cNvPr id="0" name=""/>
        <dsp:cNvSpPr/>
      </dsp:nvSpPr>
      <dsp:spPr>
        <a:xfrm>
          <a:off x="8153186" y="3058041"/>
          <a:ext cx="1958477" cy="41185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Human &amp; AI Hybrid</a:t>
          </a: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Assigned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API Specs / </a:t>
          </a:r>
          <a:r>
            <a:rPr lang="en-IN" sz="1300" kern="1200" dirty="0" err="1"/>
            <a:t>Mockups</a:t>
          </a:r>
          <a:endParaRPr lang="en-IN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Shared Repositories (Git)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Committed Code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Pull Requests (PRs)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Code Change Logs</a:t>
          </a:r>
        </a:p>
      </dsp:txBody>
      <dsp:txXfrm>
        <a:off x="8210548" y="3115403"/>
        <a:ext cx="1843753" cy="4003828"/>
      </dsp:txXfrm>
    </dsp:sp>
    <dsp:sp modelId="{D0193E2C-60D4-46E9-BF07-38839DE9F91F}">
      <dsp:nvSpPr>
        <dsp:cNvPr id="0" name=""/>
        <dsp:cNvSpPr/>
      </dsp:nvSpPr>
      <dsp:spPr>
        <a:xfrm>
          <a:off x="8153186" y="7810217"/>
          <a:ext cx="1958477" cy="1863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CI/CD Pipeline AI</a:t>
          </a:r>
          <a:endParaRPr lang="en-IN" sz="1700" kern="1200" dirty="0"/>
        </a:p>
      </dsp:txBody>
      <dsp:txXfrm>
        <a:off x="8207778" y="7864809"/>
        <a:ext cx="1849293" cy="1754708"/>
      </dsp:txXfrm>
    </dsp:sp>
    <dsp:sp modelId="{428B113F-5AC8-47DC-A285-6F3E2373D88E}">
      <dsp:nvSpPr>
        <dsp:cNvPr id="0" name=""/>
        <dsp:cNvSpPr/>
      </dsp:nvSpPr>
      <dsp:spPr>
        <a:xfrm>
          <a:off x="10540080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/>
            <a:t>5️⃣ CI/CD Execution with Self-Healing</a:t>
          </a:r>
          <a:endParaRPr lang="en-IN" sz="3000" kern="1200"/>
        </a:p>
      </dsp:txBody>
      <dsp:txXfrm>
        <a:off x="10540080" y="0"/>
        <a:ext cx="2448096" cy="3055716"/>
      </dsp:txXfrm>
    </dsp:sp>
    <dsp:sp modelId="{90E58593-7BB9-4893-B3E2-8C1D5DA9AABE}">
      <dsp:nvSpPr>
        <dsp:cNvPr id="0" name=""/>
        <dsp:cNvSpPr/>
      </dsp:nvSpPr>
      <dsp:spPr>
        <a:xfrm>
          <a:off x="10784890" y="3056476"/>
          <a:ext cx="1958477" cy="41185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CI/CD Failure Resolver AI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Build/Test Logs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Deployment Configs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Historical Failure Logs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Clean Builds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Error Resolutions (Auto Fix Suggestions or Patches)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Rollback Logs (if failed)</a:t>
          </a:r>
        </a:p>
      </dsp:txBody>
      <dsp:txXfrm>
        <a:off x="10842252" y="3113838"/>
        <a:ext cx="1843753" cy="4003828"/>
      </dsp:txXfrm>
    </dsp:sp>
    <dsp:sp modelId="{2DAACA10-0781-4A44-9C26-874E225A552E}">
      <dsp:nvSpPr>
        <dsp:cNvPr id="0" name=""/>
        <dsp:cNvSpPr/>
      </dsp:nvSpPr>
      <dsp:spPr>
        <a:xfrm>
          <a:off x="10784890" y="7808652"/>
          <a:ext cx="1958477" cy="1867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Compliance Validation</a:t>
          </a:r>
          <a:endParaRPr lang="en-IN" sz="1700" kern="1200" dirty="0"/>
        </a:p>
      </dsp:txBody>
      <dsp:txXfrm>
        <a:off x="10839573" y="7863335"/>
        <a:ext cx="1849111" cy="1757656"/>
      </dsp:txXfrm>
    </dsp:sp>
    <dsp:sp modelId="{5AE68116-F484-4356-B288-07B54D716C11}">
      <dsp:nvSpPr>
        <dsp:cNvPr id="0" name=""/>
        <dsp:cNvSpPr/>
      </dsp:nvSpPr>
      <dsp:spPr>
        <a:xfrm>
          <a:off x="13171783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/>
            <a:t>6️⃣ Security &amp; Compliance Validation</a:t>
          </a:r>
          <a:endParaRPr lang="en-IN" sz="3000" kern="1200" dirty="0"/>
        </a:p>
      </dsp:txBody>
      <dsp:txXfrm>
        <a:off x="13171783" y="0"/>
        <a:ext cx="2448096" cy="3055716"/>
      </dsp:txXfrm>
    </dsp:sp>
    <dsp:sp modelId="{2813DA3A-E0A5-424C-A4E5-E52C7545A408}">
      <dsp:nvSpPr>
        <dsp:cNvPr id="0" name=""/>
        <dsp:cNvSpPr/>
      </dsp:nvSpPr>
      <dsp:spPr>
        <a:xfrm>
          <a:off x="13416593" y="3059223"/>
          <a:ext cx="1958477" cy="40668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Blockchain Compliance AI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Code Diffs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Compliance Policies (YAML/JSON)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300" kern="1200" dirty="0"/>
            <a:t>Blockchain Ledger Snapshots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Validation Reports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Audit Trail on Blockchain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Go/No-Go Signal for Deployment</a:t>
          </a:r>
        </a:p>
      </dsp:txBody>
      <dsp:txXfrm>
        <a:off x="13473955" y="3116585"/>
        <a:ext cx="1843753" cy="3952104"/>
      </dsp:txXfrm>
    </dsp:sp>
    <dsp:sp modelId="{71A6081A-2F21-4EDC-B685-5CE0D0E88CE0}">
      <dsp:nvSpPr>
        <dsp:cNvPr id="0" name=""/>
        <dsp:cNvSpPr/>
      </dsp:nvSpPr>
      <dsp:spPr>
        <a:xfrm>
          <a:off x="13416593" y="7751717"/>
          <a:ext cx="1958477" cy="1921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✅ </a:t>
          </a:r>
          <a:r>
            <a:rPr lang="en-IN" sz="1700" b="1" kern="1200" dirty="0"/>
            <a:t>Feeds into → Final Deployment</a:t>
          </a:r>
          <a:endParaRPr lang="en-IN" sz="1700" kern="1200" dirty="0"/>
        </a:p>
      </dsp:txBody>
      <dsp:txXfrm>
        <a:off x="13472863" y="7807987"/>
        <a:ext cx="1845937" cy="1808670"/>
      </dsp:txXfrm>
    </dsp:sp>
    <dsp:sp modelId="{C14C352E-48DA-4AB9-8DEC-EBE1A14BA123}">
      <dsp:nvSpPr>
        <dsp:cNvPr id="0" name=""/>
        <dsp:cNvSpPr/>
      </dsp:nvSpPr>
      <dsp:spPr>
        <a:xfrm>
          <a:off x="15803487" y="0"/>
          <a:ext cx="2448096" cy="10185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/>
            <a:t>7️⃣ Deployment</a:t>
          </a:r>
          <a:endParaRPr lang="en-IN" sz="3000" kern="1200"/>
        </a:p>
      </dsp:txBody>
      <dsp:txXfrm>
        <a:off x="15803487" y="0"/>
        <a:ext cx="2448096" cy="3055716"/>
      </dsp:txXfrm>
    </dsp:sp>
    <dsp:sp modelId="{721D0663-4E8A-43E5-AD86-431C3E1A519C}">
      <dsp:nvSpPr>
        <dsp:cNvPr id="0" name=""/>
        <dsp:cNvSpPr/>
      </dsp:nvSpPr>
      <dsp:spPr>
        <a:xfrm>
          <a:off x="16048297" y="3055716"/>
          <a:ext cx="1958477" cy="6620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📌 </a:t>
          </a:r>
          <a:r>
            <a:rPr lang="en-IN" sz="1700" b="1" kern="1200" dirty="0"/>
            <a:t>Agent</a:t>
          </a:r>
          <a:r>
            <a:rPr lang="en-IN" sz="1700" kern="1200" dirty="0"/>
            <a:t>: Deployment AI or Human Trigger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/>
            <a:t>📥 </a:t>
          </a:r>
          <a:r>
            <a:rPr lang="en-IN" sz="1300" b="1" kern="1200" dirty="0"/>
            <a:t>Input Data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Approved CI Build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Final Security Compliance Status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📤 </a:t>
          </a:r>
          <a:r>
            <a:rPr lang="en-IN" sz="1300" b="1" kern="1200" dirty="0"/>
            <a:t>Output</a:t>
          </a:r>
          <a:r>
            <a:rPr lang="en-IN" sz="130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Live Environment Deployment Logs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Deployment Health Status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IN" sz="1300" kern="1200" dirty="0"/>
            <a:t>Final Release Notes</a:t>
          </a:r>
        </a:p>
      </dsp:txBody>
      <dsp:txXfrm>
        <a:off x="16105659" y="3113078"/>
        <a:ext cx="1843753" cy="6505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9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Why We Had to Invent MetaFlow-SDF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 firsthand journey from daily developer chaos to a self-driving solution.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321141"/>
            <a:ext cx="33060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E46FF-4A18-F813-B890-F992AE14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81" y="7621873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Introduction to MetaFlow-SDF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MetaFlow-SDF is an AI-powered methodology that automates software development. It eliminates human inefficiencies and operates without human intervention. It uses AI insights, self-healing, and blockchain for compliance tracking.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E456F-F4EC-D1C9-1403-47A7113C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06" y="7650448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751"/>
            <a:ext cx="94243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7 Core Principles of MetaFlow-SDF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17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2349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317790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AI-Augmented Decision Making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19801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AI for predictive insights and risk identification.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317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93519" y="2349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54078" y="2317790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Hyper-Personalized Sprint Execution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54078" y="319801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Micro-sprints adapt dynamically to team performance.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317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16691" y="2349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377249" y="2317790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Autonomous Workflow Adjustments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377249" y="319801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workflow adaptation without retrospectives.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405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347" y="4437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0906" y="4405789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Self-Healing Development Pipeline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30906" y="528601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error detection and fixes reduce downtime.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405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293519" y="4437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954078" y="4405789"/>
            <a:ext cx="33669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Agentic AI Collaboration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954078" y="491394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AI agents manage coding, testing, and compliance.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0133" y="4405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716691" y="44376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377249" y="4405789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Human-Machine Symbiotic Approach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377249" y="528601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Humans focus on creativity; AI handles repetitive tasks.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93790" y="64937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70347" y="652569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530906" y="6493788"/>
            <a:ext cx="550175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End-to-End Governance &amp; Transparency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530906" y="7001947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ensures immutable audit trails and compliance.</a:t>
            </a:r>
            <a:endParaRPr lang="en-US" sz="17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C9408D-CA96-C8AF-357E-9A727C58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81" y="7638748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7530"/>
            <a:ext cx="127271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MetaFlow-SDF: AI + Automation + Adaptability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454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Agile and DevOps, MetaFlow-SDF adapts continuously. It adjusts based on developer skills, CI/CD success rates, and live business changes.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Developer Efficiency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Considers expertise and performance levels.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CI/CD Monitoring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failures and deployment success in real time.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53188"/>
            <a:ext cx="32071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Business Requirements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instantly to changing needs and priorities.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AD9D0-756D-A18C-D4CC-DE0502AC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281" y="7602823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6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795" y="2958227"/>
            <a:ext cx="7608213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Agile vs. DevOps vs. MetaFlow-SDF</a:t>
            </a:r>
            <a:endParaRPr lang="en-US" sz="38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5795" y="3840361"/>
            <a:ext cx="13338810" cy="3737372"/>
          </a:xfrm>
          <a:prstGeom prst="roundRect">
            <a:avLst>
              <a:gd name="adj" fmla="val 20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3415" y="3847981"/>
            <a:ext cx="13323570" cy="531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7843" y="3966210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172545" y="3966210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3438" y="3966210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834330" y="3966210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MetaFlow-SDF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3415" y="4379714"/>
            <a:ext cx="13323570" cy="531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37843" y="4497943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Planning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172545" y="4497943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3438" y="4497943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AI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834330" y="4497943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AI-driven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3415" y="4911447"/>
            <a:ext cx="13323570" cy="531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37843" y="5029676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Assignment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4172545" y="5029676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decides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03438" y="5029676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834330" y="5029676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auto-assigns by skills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53415" y="5443180"/>
            <a:ext cx="13323570" cy="531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37843" y="5561409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Management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4172545" y="5561409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monitoring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7503438" y="5561409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Semi-automated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0834330" y="5561409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Self-healing DevOps</a:t>
            </a:r>
            <a:endParaRPr lang="en-US" sz="1450" dirty="0"/>
          </a:p>
        </p:txBody>
      </p:sp>
      <p:sp>
        <p:nvSpPr>
          <p:cNvPr id="25" name="Shape 22"/>
          <p:cNvSpPr/>
          <p:nvPr/>
        </p:nvSpPr>
        <p:spPr>
          <a:xfrm>
            <a:off x="653415" y="5974913"/>
            <a:ext cx="13323570" cy="531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37843" y="6093142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Compliance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4172545" y="6093142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Late-stage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7503438" y="6093142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Added in CI/CD</a:t>
            </a:r>
            <a:endParaRPr lang="en-US" sz="1450" dirty="0"/>
          </a:p>
        </p:txBody>
      </p:sp>
      <p:sp>
        <p:nvSpPr>
          <p:cNvPr id="29" name="Text 26"/>
          <p:cNvSpPr/>
          <p:nvPr/>
        </p:nvSpPr>
        <p:spPr>
          <a:xfrm>
            <a:off x="10834330" y="6093142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Blockchain-backed from day one</a:t>
            </a:r>
            <a:endParaRPr lang="en-US" sz="1450" dirty="0"/>
          </a:p>
        </p:txBody>
      </p:sp>
      <p:sp>
        <p:nvSpPr>
          <p:cNvPr id="30" name="Shape 27"/>
          <p:cNvSpPr/>
          <p:nvPr/>
        </p:nvSpPr>
        <p:spPr>
          <a:xfrm>
            <a:off x="653415" y="6506647"/>
            <a:ext cx="13323570" cy="531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37843" y="6624876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Adaptability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4172545" y="6624876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Rigid cycles</a:t>
            </a:r>
            <a:endParaRPr lang="en-US" sz="1450" dirty="0"/>
          </a:p>
        </p:txBody>
      </p:sp>
      <p:sp>
        <p:nvSpPr>
          <p:cNvPr id="33" name="Text 30"/>
          <p:cNvSpPr/>
          <p:nvPr/>
        </p:nvSpPr>
        <p:spPr>
          <a:xfrm>
            <a:off x="7503438" y="6624876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Reactive</a:t>
            </a:r>
            <a:endParaRPr lang="en-US" sz="1450" dirty="0"/>
          </a:p>
        </p:txBody>
      </p:sp>
      <p:sp>
        <p:nvSpPr>
          <p:cNvPr id="34" name="Text 31"/>
          <p:cNvSpPr/>
          <p:nvPr/>
        </p:nvSpPr>
        <p:spPr>
          <a:xfrm>
            <a:off x="10834330" y="6624876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dynamic</a:t>
            </a:r>
            <a:endParaRPr lang="en-US" sz="1450" dirty="0"/>
          </a:p>
        </p:txBody>
      </p:sp>
      <p:sp>
        <p:nvSpPr>
          <p:cNvPr id="35" name="Shape 32"/>
          <p:cNvSpPr/>
          <p:nvPr/>
        </p:nvSpPr>
        <p:spPr>
          <a:xfrm>
            <a:off x="653415" y="7038380"/>
            <a:ext cx="13323570" cy="531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37843" y="7156609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Recovery</a:t>
            </a:r>
            <a:endParaRPr lang="en-US" sz="1450" dirty="0"/>
          </a:p>
        </p:txBody>
      </p:sp>
      <p:sp>
        <p:nvSpPr>
          <p:cNvPr id="37" name="Text 34"/>
          <p:cNvSpPr/>
          <p:nvPr/>
        </p:nvSpPr>
        <p:spPr>
          <a:xfrm>
            <a:off x="4172545" y="7156609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debugging</a:t>
            </a:r>
            <a:endParaRPr lang="en-US" sz="1450" dirty="0"/>
          </a:p>
        </p:txBody>
      </p:sp>
      <p:sp>
        <p:nvSpPr>
          <p:cNvPr id="38" name="Text 35"/>
          <p:cNvSpPr/>
          <p:nvPr/>
        </p:nvSpPr>
        <p:spPr>
          <a:xfrm>
            <a:off x="7503438" y="7156609"/>
            <a:ext cx="29544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Logs-based</a:t>
            </a:r>
            <a:endParaRPr lang="en-US" sz="1450" dirty="0"/>
          </a:p>
        </p:txBody>
      </p:sp>
      <p:sp>
        <p:nvSpPr>
          <p:cNvPr id="39" name="Text 36"/>
          <p:cNvSpPr/>
          <p:nvPr/>
        </p:nvSpPr>
        <p:spPr>
          <a:xfrm>
            <a:off x="10834330" y="7156609"/>
            <a:ext cx="29582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automatic fixes</a:t>
            </a:r>
            <a:endParaRPr lang="en-US" sz="145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727292F-AA9D-862B-0F29-E6AFB226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862" y="7739864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1305"/>
            <a:ext cx="116478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Game-Changing Features of MetaFlow-SDF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55726"/>
            <a:ext cx="4196358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90160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AI-Powered Task Allocation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97038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task assignment optimizes sprint delivery and reduces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5726"/>
            <a:ext cx="4196358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90160"/>
            <a:ext cx="30384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Self-Healing Pipelines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5983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auto-fixes CI/CD failures, cutting downtime by over 80%.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5726"/>
            <a:ext cx="4196358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90160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Blockchain Compliance Tracking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97038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 every change securely, ensuring 100% compliance from start.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E78494-EC2F-8768-0BD9-650A0DE1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06" y="7633692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0056"/>
            <a:ext cx="107942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Tools &amp; Technologies for MetaFlow-SDF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61291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 &amp; Machine Learning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3224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TensorFlow, OpenAI, PyTorch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3734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Neo4j Graph Database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661291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DevOps &amp; CI/CD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00406" y="42601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Jenkins, GitLab CI/CD, ArgoCD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06527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Kubernetes, Docker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3661291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Blockchain &amp; Compliance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7022" y="463224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Ethereum (Solidity), Hyperledger Fabric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3661291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Backend &amp; Frontend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013638" y="42601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FastAPI, Node.js, React, Streamlit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F7306F-DCFF-F31B-B62D-7A37F0E8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862" y="7650448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728305"/>
            <a:ext cx="7665244" cy="1386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Self-Driving Kanban Board Architecture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" y="2431494"/>
            <a:ext cx="1056203" cy="1267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2407" y="2642711"/>
            <a:ext cx="277260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 Task Assignment</a:t>
            </a:r>
            <a:endParaRPr lang="en-US" sz="215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12407" y="3115985"/>
            <a:ext cx="62922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skills and workload for optimized task allocation.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8" y="3698915"/>
            <a:ext cx="1056203" cy="1267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2407" y="3910132"/>
            <a:ext cx="277260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 Progress Tracking</a:t>
            </a:r>
            <a:endParaRPr lang="en-US" sz="215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12407" y="4383405"/>
            <a:ext cx="62922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updates tasks using real-time execution logs.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8" y="4966335"/>
            <a:ext cx="1056203" cy="1267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2407" y="5177552"/>
            <a:ext cx="3424595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Self-Healing Pipeline Fixes</a:t>
            </a:r>
            <a:endParaRPr lang="en-US" sz="215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12407" y="5650825"/>
            <a:ext cx="62922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Auto-fixes deployment failures using CI/CD logs.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78" y="6233755"/>
            <a:ext cx="1056203" cy="1267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12407" y="6444972"/>
            <a:ext cx="4310420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Security &amp; Compliance Validation</a:t>
            </a:r>
            <a:endParaRPr lang="en-US" sz="2150" dirty="0">
              <a:latin typeface="Aptos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12407" y="6918246"/>
            <a:ext cx="62922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security with blockchain before code merges.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9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MetaFlow-SDF in Banking &amp; Financial Services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41899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fraud detection, manual compliance, and security breaches.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Solutions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08983" y="41899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backlog prioritization, self-healing pipelines, blockchain audits.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6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2687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breach prevented in minutes versus weeks with Agile.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79381D-1E71-3AB2-F47E-C378012C0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879" y="7656132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9056"/>
            <a:ext cx="118294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Healthcare &amp; Enterprise IT Transformation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80291"/>
            <a:ext cx="30646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Healthcare Challenges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79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compliance risks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1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software releases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63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software bugs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0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MetaFlow-SDF ensures AI-driven compliance and self-healing pipelines.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80291"/>
            <a:ext cx="33764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Enterprise IT Challenges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879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sprint planning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21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app crashes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63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security risks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30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sprint management and blockchain security boost uptime and speed.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5159FC-4194-022B-6C6C-276DF9F7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862" y="7631398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604" y="534710"/>
            <a:ext cx="7783592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Agentic AI: The Brain Behind MetaFlow-SDF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66604" y="2320171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32208" y="2347496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8112" y="2320171"/>
            <a:ext cx="260163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Learning &amp; Prediction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98112" y="2755463"/>
            <a:ext cx="715208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Learns from past sprints and predicts risks in real time.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6604" y="3479244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2208" y="3506569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798112" y="3479244"/>
            <a:ext cx="2984421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Continuous Optimization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798112" y="3914537"/>
            <a:ext cx="715208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Auto-adapts workflows without human input.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6604" y="463831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32208" y="466564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798112" y="4638318"/>
            <a:ext cx="255079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Future-Proof Design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798112" y="5073610"/>
            <a:ext cx="715208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new AI models, quantum computing, and Blockchain 4.0.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6604" y="5797391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32208" y="5824716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798112" y="5797391"/>
            <a:ext cx="255079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AI Agents Roles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798112" y="6232684"/>
            <a:ext cx="7152084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Manager, Task Allocator, CI/CD Resolver, Compliance, Kanban Optimizer.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166604" y="7073027"/>
            <a:ext cx="778359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MetaFlow-SDF eliminates manual decisions, auto-fixes failures, and ensures compliance.</a:t>
            </a:r>
            <a:endParaRPr lang="en-US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7F0555-5FE9-2305-A595-F9228CDE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06" y="7692866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4163"/>
            <a:ext cx="68919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The Everyday Frustration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I've worked in software development for over a decade. Agile, DevOps, and stand-ups weren't enough. I found myself stuck in the same painful loop.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99521" y="41126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Almost every day, it was the same painful loop. I knew I needed a way out of daily frustration.</a:t>
            </a:r>
            <a:endParaRPr lang="en-US" sz="1750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FBBE5-DD33-F7B2-7CF3-5888061E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431" y="7631398"/>
            <a:ext cx="3444538" cy="7392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3171463"/>
            <a:ext cx="14630400" cy="4340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8000" dirty="0"/>
              <a:t>		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8000" dirty="0"/>
              <a:t>		</a:t>
            </a:r>
            <a:r>
              <a:rPr lang="en-US" sz="8000" dirty="0" err="1"/>
              <a:t>MetaFlow</a:t>
            </a:r>
            <a:r>
              <a:rPr lang="en-US" sz="8000" dirty="0"/>
              <a:t>-SDF Workflow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8000" dirty="0"/>
              <a:t>	with 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8000" dirty="0"/>
              <a:t>		Data Flow, 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8000" dirty="0"/>
              <a:t>	Inputs &amp; Outputs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6991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139446" y="6651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485221" y="6310908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830997" y="59707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4FA409-D3A3-1918-AF8F-630C0B92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696" y="7726945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2816D96-DCDD-2E92-1F42-592B0E78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966946"/>
              </p:ext>
            </p:extLst>
          </p:nvPr>
        </p:nvGraphicFramePr>
        <p:xfrm>
          <a:off x="-1932972" y="-937549"/>
          <a:ext cx="18264850" cy="10185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89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70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495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7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40258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70040" y="5385673"/>
            <a:ext cx="60451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Inter Bold" pitchFamily="34" charset="-122"/>
                <a:cs typeface="Inter Bold" pitchFamily="34" charset="-120"/>
              </a:rPr>
              <a:t>by Seema Almas Shaikh &amp; Chandan Kumar</a:t>
            </a:r>
            <a:endParaRPr lang="en-US" sz="22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130"/>
            <a:ext cx="61543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Sprint Planning Chaos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607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7017306" y="276070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Inefficient Planning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2688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Monday, sprint planning dragged for hours. People debated priorities, wasting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607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0908983" y="276070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Task Assignment Issues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08983" y="3640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were assigned based on who was available, not the right fit. Skills were ignored.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745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7017306" y="5574506"/>
            <a:ext cx="32943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Repetitive Manual Work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08266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planning was manual, repetitive, and inefficient. I felt like a robot.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C9318-A564-ECCB-DAB6-BC1E9F1B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862" y="7670363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1202"/>
            <a:ext cx="73288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Inter" panose="020B0604020202020204" charset="0"/>
                <a:cs typeface="Petrona Bold" pitchFamily="34" charset="-120"/>
              </a:rPr>
              <a:t>Task Assignment Struggles</a:t>
            </a:r>
            <a:endParaRPr lang="en-US" sz="4650" dirty="0">
              <a:latin typeface="Aptos" panose="020B0004020202020204" pitchFamily="34" charset="0"/>
              <a:ea typeface="Inter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65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125623"/>
            <a:ext cx="30614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Mismatched Expertise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7579" y="263378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was assigned tasks that didn’t match my expertise. It felt useless.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796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040029"/>
            <a:ext cx="30176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Overloaded Schedules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7579" y="454818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Sometimes I was overloaded, while others had lighter weeks. Imbalanced workload.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940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954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Missing Context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87579" y="646259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was often missing, and some tasks were blocked. No chance to start.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8864"/>
            <a:ext cx="68383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Kanban Board Confusion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473285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7719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Tasks in Wrong Columns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58794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Half the tasks were in the wrong column. Who knows what they are working on?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285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77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Forgotten Updates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2158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were forgotten, leading to miscommunication and confusion. Lost track.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7904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72338"/>
            <a:ext cx="37984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Lack of Real-Time Visibility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8049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had no real-time visibility into progress. Chasing people for updates was the norm.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8646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CI/CD Failures at the Worst Times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04411" y="2349579"/>
            <a:ext cx="30480" cy="5281374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18248" y="2822972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60095" y="2593896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2624435"/>
            <a:ext cx="341948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90261" y="2566749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Minor Config Issues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90261" y="3053239"/>
            <a:ext cx="629364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minor config issue would crash the build. Simple mistake, big problem.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218248" y="4655820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1" name="Shape 7"/>
          <p:cNvSpPr/>
          <p:nvPr/>
        </p:nvSpPr>
        <p:spPr>
          <a:xfrm>
            <a:off x="760095" y="4426744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" y="4457283"/>
            <a:ext cx="341948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90261" y="4399598"/>
            <a:ext cx="31692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Forgotten Dependencies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090261" y="4886087"/>
            <a:ext cx="629364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Forgotten dependencies led to build failures. Always something missing.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218248" y="6488668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6" name="Shape 11"/>
          <p:cNvSpPr/>
          <p:nvPr/>
        </p:nvSpPr>
        <p:spPr>
          <a:xfrm>
            <a:off x="760095" y="6259592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37" y="6290131"/>
            <a:ext cx="341948" cy="4275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90261" y="6232446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Friday Night Fixes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2090261" y="6718935"/>
            <a:ext cx="629364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had to fix it, Friday at 8 PM. Again. Sacrificed my personal time.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90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Security: Always an Afterthought</a:t>
            </a:r>
            <a:endParaRPr lang="en-US" sz="46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7693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24507"/>
            <a:ext cx="32929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Manual Security Checks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3232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checks were performed after pushing to production. Last minute panic.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85285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4120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Manual Patching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492025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patched vulnerabilities manually, under pressure. Hotfixes were common.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72877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996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Delayed Releases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60785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failures delayed releases or required hotfixes. Rushed and messy.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368" y="518041"/>
            <a:ext cx="6738699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Mental Overload and Burnout</a:t>
            </a:r>
            <a:endParaRPr lang="en-US" sz="38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273" y="1512927"/>
            <a:ext cx="1317784" cy="1100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4648" y="2034064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834414" y="1701284"/>
            <a:ext cx="217396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Firefighting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34414" y="2123361"/>
            <a:ext cx="21739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Fixing issues constantly.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3087" y="2626995"/>
            <a:ext cx="9230916" cy="11430"/>
          </a:xfrm>
          <a:prstGeom prst="roundRect">
            <a:avLst>
              <a:gd name="adj" fmla="val 692304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381" y="2660094"/>
            <a:ext cx="2635687" cy="1100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4648" y="3044547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93425" y="2848451"/>
            <a:ext cx="213455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Updating Boards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493425" y="3270528"/>
            <a:ext cx="213455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Endless documentation.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2098" y="3774162"/>
            <a:ext cx="8571905" cy="11430"/>
          </a:xfrm>
          <a:prstGeom prst="roundRect">
            <a:avLst>
              <a:gd name="adj" fmla="val 692304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489" y="3807262"/>
            <a:ext cx="3953470" cy="1100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4648" y="4191714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152317" y="3995618"/>
            <a:ext cx="219408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Debugging Builds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152317" y="4417695"/>
            <a:ext cx="219408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Constant errors to solve.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0989" y="4921329"/>
            <a:ext cx="7913013" cy="11430"/>
          </a:xfrm>
          <a:prstGeom prst="roundRect">
            <a:avLst>
              <a:gd name="adj" fmla="val 692304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478" y="4954429"/>
            <a:ext cx="5271373" cy="11001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4648" y="5338882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811208" y="5142786"/>
            <a:ext cx="23989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Attending Meetings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811208" y="5564862"/>
            <a:ext cx="239899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Long, endless discussions.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69881" y="6068497"/>
            <a:ext cx="7254121" cy="11430"/>
          </a:xfrm>
          <a:prstGeom prst="roundRect">
            <a:avLst>
              <a:gd name="adj" fmla="val 692304"/>
            </a:avLst>
          </a:prstGeom>
          <a:solidFill>
            <a:srgbClr val="B2D4E5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87" y="6101596"/>
            <a:ext cx="6589157" cy="110013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54648" y="6486049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470100" y="6289953"/>
            <a:ext cx="163437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Backtracking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7470100" y="6712029"/>
            <a:ext cx="1634371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tasks.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59368" y="7413665"/>
            <a:ext cx="133116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wasn't just coding. I was firefighting and attending meetings. Agile and DevOps helped, but were not enough.</a:t>
            </a:r>
            <a:endParaRPr lang="en-US" sz="14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9F6301-870D-02FF-9F68-DD6AD2360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7888" y="7715012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4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The Spark of an Idea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13303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2840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Automated Planning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94328" y="3348276"/>
            <a:ext cx="31831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plans sprints by itself.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2275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51340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68171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Self-Assigning Tasks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8171" y="4786313"/>
            <a:ext cx="39677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are auto-assigned intelligently.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524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>
              <a:latin typeface="Aptos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Real-Time Kanban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3064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Kanban board updates itself.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831C0D-50E2-7DEC-D275-92C2DF22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862" y="7688548"/>
            <a:ext cx="3444538" cy="73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 animBg="1"/>
      <p:bldP spid="11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1423</Words>
  <Application>Microsoft Office PowerPoint</Application>
  <PresentationFormat>Custom</PresentationFormat>
  <Paragraphs>290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Inter</vt:lpstr>
      <vt:lpstr>Symbol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Seema Shaikh</cp:lastModifiedBy>
  <cp:revision>28</cp:revision>
  <dcterms:created xsi:type="dcterms:W3CDTF">2025-04-20T04:52:46Z</dcterms:created>
  <dcterms:modified xsi:type="dcterms:W3CDTF">2025-04-20T08:10:28Z</dcterms:modified>
</cp:coreProperties>
</file>